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notesMasterIdLst>
    <p:notesMasterId r:id="rId35"/>
  </p:notesMasterIdLst>
  <p:handoutMasterIdLst>
    <p:handoutMasterId r:id="rId36"/>
  </p:handoutMasterIdLst>
  <p:sldIdLst>
    <p:sldId id="331" r:id="rId3"/>
    <p:sldId id="360" r:id="rId4"/>
    <p:sldId id="311" r:id="rId5"/>
    <p:sldId id="333" r:id="rId6"/>
    <p:sldId id="316" r:id="rId7"/>
    <p:sldId id="343" r:id="rId8"/>
    <p:sldId id="313" r:id="rId9"/>
    <p:sldId id="337" r:id="rId10"/>
    <p:sldId id="314" r:id="rId11"/>
    <p:sldId id="344" r:id="rId12"/>
    <p:sldId id="358" r:id="rId13"/>
    <p:sldId id="336" r:id="rId14"/>
    <p:sldId id="323" r:id="rId15"/>
    <p:sldId id="355" r:id="rId16"/>
    <p:sldId id="357" r:id="rId17"/>
    <p:sldId id="334" r:id="rId18"/>
    <p:sldId id="328" r:id="rId19"/>
    <p:sldId id="354" r:id="rId20"/>
    <p:sldId id="347" r:id="rId21"/>
    <p:sldId id="327" r:id="rId22"/>
    <p:sldId id="318" r:id="rId23"/>
    <p:sldId id="353" r:id="rId24"/>
    <p:sldId id="359" r:id="rId25"/>
    <p:sldId id="348" r:id="rId26"/>
    <p:sldId id="335" r:id="rId27"/>
    <p:sldId id="350" r:id="rId28"/>
    <p:sldId id="361" r:id="rId29"/>
    <p:sldId id="332" r:id="rId30"/>
    <p:sldId id="351" r:id="rId31"/>
    <p:sldId id="306" r:id="rId32"/>
    <p:sldId id="1723" r:id="rId33"/>
    <p:sldId id="172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868"/>
    <a:srgbClr val="FFFFFF"/>
    <a:srgbClr val="E7E6E6"/>
    <a:srgbClr val="E9EBF5"/>
    <a:srgbClr val="CFD5EA"/>
    <a:srgbClr val="334D80"/>
    <a:srgbClr val="38507C"/>
    <a:srgbClr val="6F97CD"/>
    <a:srgbClr val="223F74"/>
    <a:srgbClr val="203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4" autoAdjust="0"/>
    <p:restoredTop sz="89683" autoAdjust="0"/>
  </p:normalViewPr>
  <p:slideViewPr>
    <p:cSldViewPr snapToGrid="0">
      <p:cViewPr varScale="1">
        <p:scale>
          <a:sx n="102" d="100"/>
          <a:sy n="102" d="100"/>
        </p:scale>
        <p:origin x="330" y="78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1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23F7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9-43C0-B32E-B7F50723BB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A9-43C0-B32E-B7F50723BB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A9-43C0-B32E-B7F50723BB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4620496"/>
        <c:axId val="374620888"/>
      </c:barChart>
      <c:catAx>
        <c:axId val="37462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620888"/>
        <c:crosses val="autoZero"/>
        <c:auto val="1"/>
        <c:lblAlgn val="ctr"/>
        <c:lblOffset val="100"/>
        <c:noMultiLvlLbl val="0"/>
      </c:catAx>
      <c:valAx>
        <c:axId val="37462088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620496"/>
        <c:crosses val="autoZero"/>
        <c:crossBetween val="between"/>
      </c:valAx>
      <c:spPr>
        <a:noFill/>
        <a:ln>
          <a:solidFill>
            <a:srgbClr val="FFFFFF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FE449-5D1C-416B-9722-C34701A6FED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0B464-0993-406F-8907-76360952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05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0F2253E-E82B-4ADA-8A8B-81037CCB668B}" type="datetimeFigureOut">
              <a:rPr lang="zh-CN" altLang="en-US" smtClean="0"/>
              <a:pPr/>
              <a:t>2019/4/12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B164750-B091-4191-82BD-DD1DBD835F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2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015CA02-1D84-4758-AFBB-513A970DE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00BAD7B-A22E-42CB-953D-5C6D35C3521E}"/>
              </a:ext>
            </a:extLst>
          </p:cNvPr>
          <p:cNvSpPr/>
          <p:nvPr userDrawn="1"/>
        </p:nvSpPr>
        <p:spPr>
          <a:xfrm>
            <a:off x="0" y="1"/>
            <a:ext cx="12192004" cy="1467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3">
            <a:extLst>
              <a:ext uri="{FF2B5EF4-FFF2-40B4-BE49-F238E27FC236}">
                <a16:creationId xmlns:a16="http://schemas.microsoft.com/office/drawing/2014/main" id="{B940BEA7-AD8D-461F-8BF5-D6A19FA6FCAA}"/>
              </a:ext>
            </a:extLst>
          </p:cNvPr>
          <p:cNvSpPr txBox="1">
            <a:spLocks/>
          </p:cNvSpPr>
          <p:nvPr userDrawn="1"/>
        </p:nvSpPr>
        <p:spPr>
          <a:xfrm>
            <a:off x="1272159" y="4237145"/>
            <a:ext cx="9647678" cy="766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0BAD7B-A22E-42CB-953D-5C6D35C3521E}"/>
              </a:ext>
            </a:extLst>
          </p:cNvPr>
          <p:cNvSpPr/>
          <p:nvPr userDrawn="1"/>
        </p:nvSpPr>
        <p:spPr>
          <a:xfrm>
            <a:off x="0" y="1467852"/>
            <a:ext cx="12192000" cy="3921349"/>
          </a:xfrm>
          <a:prstGeom prst="rect">
            <a:avLst/>
          </a:prstGeom>
          <a:gradFill>
            <a:gsLst>
              <a:gs pos="0">
                <a:srgbClr val="203A6B">
                  <a:alpha val="85000"/>
                </a:srgbClr>
              </a:gs>
              <a:gs pos="69000">
                <a:srgbClr val="203A6B">
                  <a:alpha val="95000"/>
                </a:srgbClr>
              </a:gs>
              <a:gs pos="38000">
                <a:srgbClr val="203A6B">
                  <a:alpha val="90000"/>
                </a:srgbClr>
              </a:gs>
              <a:gs pos="100000">
                <a:srgbClr val="203A6B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940BEA7-AD8D-461F-8BF5-D6A19FA6F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116" y="2211699"/>
            <a:ext cx="10193761" cy="904920"/>
          </a:xfrm>
        </p:spPr>
        <p:txBody>
          <a:bodyPr>
            <a:normAutofit/>
          </a:bodyPr>
          <a:lstStyle>
            <a:lvl1pPr algn="ctr">
              <a:defRPr sz="4800" b="1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深蓝色教育课件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0BAD7B-A22E-42CB-953D-5C6D35C3521E}"/>
              </a:ext>
            </a:extLst>
          </p:cNvPr>
          <p:cNvSpPr/>
          <p:nvPr userDrawn="1"/>
        </p:nvSpPr>
        <p:spPr>
          <a:xfrm>
            <a:off x="0" y="5389201"/>
            <a:ext cx="12192004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1052E5A-2D15-41B1-BC63-0E8655C1EA18}"/>
              </a:ext>
            </a:extLst>
          </p:cNvPr>
          <p:cNvGrpSpPr/>
          <p:nvPr userDrawn="1"/>
        </p:nvGrpSpPr>
        <p:grpSpPr>
          <a:xfrm>
            <a:off x="5353386" y="580001"/>
            <a:ext cx="1485223" cy="1485223"/>
            <a:chOff x="4253243" y="158536"/>
            <a:chExt cx="3746377" cy="374637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4E3DBAA-E673-4FAD-BF58-38EEFD29BD3B}"/>
                </a:ext>
              </a:extLst>
            </p:cNvPr>
            <p:cNvSpPr/>
            <p:nvPr userDrawn="1"/>
          </p:nvSpPr>
          <p:spPr>
            <a:xfrm>
              <a:off x="4377890" y="297356"/>
              <a:ext cx="3515557" cy="35155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51DA1D3-C308-49AC-863F-BB0C5896C7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75" b="99219" l="2344" r="98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243" y="158536"/>
              <a:ext cx="3746377" cy="3746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76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AB6F8D-2E4A-4FF6-A564-D4BAA6DD5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b="42232"/>
          <a:stretch/>
        </p:blipFill>
        <p:spPr>
          <a:xfrm>
            <a:off x="0" y="3259658"/>
            <a:ext cx="12192000" cy="36285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BD50A56-20DD-4189-A425-70B3103FF2BB}"/>
              </a:ext>
            </a:extLst>
          </p:cNvPr>
          <p:cNvSpPr/>
          <p:nvPr userDrawn="1"/>
        </p:nvSpPr>
        <p:spPr>
          <a:xfrm>
            <a:off x="-12351" y="3122905"/>
            <a:ext cx="12237176" cy="3902075"/>
          </a:xfrm>
          <a:prstGeom prst="rect">
            <a:avLst/>
          </a:prstGeom>
          <a:gradFill>
            <a:gsLst>
              <a:gs pos="0">
                <a:schemeClr val="bg1"/>
              </a:gs>
              <a:gs pos="69000">
                <a:schemeClr val="bg1">
                  <a:alpha val="94000"/>
                </a:schemeClr>
              </a:gs>
              <a:gs pos="38000">
                <a:schemeClr val="bg1"/>
              </a:gs>
              <a:gs pos="100000">
                <a:schemeClr val="bg1">
                  <a:alpha val="60000"/>
                </a:schemeClr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B27121-343C-4D36-AFE8-8224E896435D}"/>
              </a:ext>
            </a:extLst>
          </p:cNvPr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B08A2D-F5D1-4912-86ED-8CB2DD2DF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36C1ED09-0180-4DC0-AE89-F0C28697F08F}"/>
              </a:ext>
            </a:extLst>
          </p:cNvPr>
          <p:cNvSpPr/>
          <p:nvPr userDrawn="1"/>
        </p:nvSpPr>
        <p:spPr>
          <a:xfrm>
            <a:off x="11724581" y="3812536"/>
            <a:ext cx="934838" cy="934838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9E79CDE-3ACE-4257-95F8-819652C7E4B0}"/>
              </a:ext>
            </a:extLst>
          </p:cNvPr>
          <p:cNvSpPr/>
          <p:nvPr userDrawn="1"/>
        </p:nvSpPr>
        <p:spPr>
          <a:xfrm flipH="1">
            <a:off x="4093059" y="5636078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67F5EA8-B044-460C-B969-A7C1054843FD}"/>
              </a:ext>
            </a:extLst>
          </p:cNvPr>
          <p:cNvSpPr/>
          <p:nvPr userDrawn="1"/>
        </p:nvSpPr>
        <p:spPr>
          <a:xfrm>
            <a:off x="4261786" y="-360931"/>
            <a:ext cx="842078" cy="84207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E7B9E10-CBAA-416D-91BC-F94478696857}"/>
              </a:ext>
            </a:extLst>
          </p:cNvPr>
          <p:cNvSpPr/>
          <p:nvPr userDrawn="1"/>
        </p:nvSpPr>
        <p:spPr>
          <a:xfrm>
            <a:off x="8015122" y="1730475"/>
            <a:ext cx="719238" cy="71923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9AC00FB-33CF-4C5D-8D12-39C98F92DFB3}"/>
              </a:ext>
            </a:extLst>
          </p:cNvPr>
          <p:cNvSpPr/>
          <p:nvPr userDrawn="1"/>
        </p:nvSpPr>
        <p:spPr>
          <a:xfrm>
            <a:off x="348513" y="3201702"/>
            <a:ext cx="842078" cy="84207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4803197"/>
            <a:ext cx="1001081" cy="2274127"/>
            <a:chOff x="0" y="4803197"/>
            <a:chExt cx="1001081" cy="2274127"/>
          </a:xfrm>
        </p:grpSpPr>
        <p:sp>
          <p:nvSpPr>
            <p:cNvPr id="3" name="等腰三角形 2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19E79CDE-3ACE-4257-95F8-819652C7E4B0}"/>
              </a:ext>
            </a:extLst>
          </p:cNvPr>
          <p:cNvSpPr/>
          <p:nvPr userDrawn="1"/>
        </p:nvSpPr>
        <p:spPr>
          <a:xfrm flipH="1">
            <a:off x="3910972" y="3084251"/>
            <a:ext cx="182087" cy="182087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9E79CDE-3ACE-4257-95F8-819652C7E4B0}"/>
              </a:ext>
            </a:extLst>
          </p:cNvPr>
          <p:cNvSpPr/>
          <p:nvPr userDrawn="1"/>
        </p:nvSpPr>
        <p:spPr>
          <a:xfrm flipH="1">
            <a:off x="8212096" y="5108994"/>
            <a:ext cx="701256" cy="70125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 userDrawn="1"/>
        </p:nvSpPr>
        <p:spPr>
          <a:xfrm>
            <a:off x="1112932" y="6798876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-20411" y="-13927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 rot="10800000">
            <a:off x="11190919" y="-193679"/>
            <a:ext cx="1001081" cy="2274127"/>
            <a:chOff x="0" y="4803197"/>
            <a:chExt cx="1001081" cy="2274127"/>
          </a:xfrm>
        </p:grpSpPr>
        <p:sp>
          <p:nvSpPr>
            <p:cNvPr id="67" name="等腰三角形 66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534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4B27121-343C-4D36-AFE8-8224E896435D}"/>
              </a:ext>
            </a:extLst>
          </p:cNvPr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B08A2D-F5D1-4912-86ED-8CB2DD2DF8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4803197"/>
            <a:ext cx="1001081" cy="2274127"/>
            <a:chOff x="0" y="4803197"/>
            <a:chExt cx="1001081" cy="2274127"/>
          </a:xfrm>
        </p:grpSpPr>
        <p:sp>
          <p:nvSpPr>
            <p:cNvPr id="3" name="等腰三角形 2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 userDrawn="1"/>
        </p:nvSpPr>
        <p:spPr>
          <a:xfrm>
            <a:off x="1112932" y="6798876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-20411" y="-13927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 rot="10800000">
            <a:off x="11190919" y="-193679"/>
            <a:ext cx="1001081" cy="2274127"/>
            <a:chOff x="0" y="4803197"/>
            <a:chExt cx="1001081" cy="2274127"/>
          </a:xfrm>
        </p:grpSpPr>
        <p:sp>
          <p:nvSpPr>
            <p:cNvPr id="67" name="等腰三角形 66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014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676656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8A03A5-C66D-4EBF-AF1F-BF4EAC68B25F}"/>
              </a:ext>
            </a:extLst>
          </p:cNvPr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49E9CB-2D3E-4002-84F1-6E030B6122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1" name="任意多边形 10"/>
          <p:cNvSpPr/>
          <p:nvPr userDrawn="1"/>
        </p:nvSpPr>
        <p:spPr>
          <a:xfrm rot="10800000">
            <a:off x="0" y="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456821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29585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191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201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015CA02-1D84-4758-AFBB-513A970DE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/>
          <a:stretch/>
        </p:blipFill>
        <p:spPr>
          <a:xfrm>
            <a:off x="0" y="-14200"/>
            <a:ext cx="12192000" cy="6872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E85270-654E-4155-A161-061960AC409D}"/>
              </a:ext>
            </a:extLst>
          </p:cNvPr>
          <p:cNvSpPr/>
          <p:nvPr userDrawn="1"/>
        </p:nvSpPr>
        <p:spPr>
          <a:xfrm>
            <a:off x="0" y="-28400"/>
            <a:ext cx="12191999" cy="280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042FBF-F68D-4B83-9905-88243E18F754}"/>
              </a:ext>
            </a:extLst>
          </p:cNvPr>
          <p:cNvSpPr/>
          <p:nvPr userDrawn="1"/>
        </p:nvSpPr>
        <p:spPr>
          <a:xfrm>
            <a:off x="-4127" y="2779990"/>
            <a:ext cx="12200254" cy="4092210"/>
          </a:xfrm>
          <a:prstGeom prst="rect">
            <a:avLst/>
          </a:prstGeom>
          <a:solidFill>
            <a:srgbClr val="1B3868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ACA7A81-6917-46A0-B12F-F2419CDB1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36" y="847215"/>
            <a:ext cx="1425282" cy="14252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5F18A6F-D403-4A15-9C6A-2B5598539A0C}"/>
              </a:ext>
            </a:extLst>
          </p:cNvPr>
          <p:cNvSpPr/>
          <p:nvPr userDrawn="1"/>
        </p:nvSpPr>
        <p:spPr>
          <a:xfrm>
            <a:off x="-4127" y="1559856"/>
            <a:ext cx="4752976" cy="45719"/>
          </a:xfrm>
          <a:prstGeom prst="rect">
            <a:avLst/>
          </a:prstGeom>
          <a:solidFill>
            <a:srgbClr val="20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FC5768-BEE9-4080-A261-37C356CC02CA}"/>
              </a:ext>
            </a:extLst>
          </p:cNvPr>
          <p:cNvSpPr/>
          <p:nvPr userDrawn="1"/>
        </p:nvSpPr>
        <p:spPr>
          <a:xfrm>
            <a:off x="7439024" y="1559856"/>
            <a:ext cx="4752976" cy="45719"/>
          </a:xfrm>
          <a:prstGeom prst="rect">
            <a:avLst/>
          </a:prstGeom>
          <a:solidFill>
            <a:srgbClr val="20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03C83176-5B54-4A98-946F-99ECB5AFE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1300" y="3207017"/>
            <a:ext cx="5867400" cy="573952"/>
          </a:xfrm>
        </p:spPr>
        <p:txBody>
          <a:bodyPr>
            <a:noAutofit/>
          </a:bodyPr>
          <a:lstStyle>
            <a:lvl1pPr algn="ctr">
              <a:defRPr sz="4800" b="1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谢谢观赏</a:t>
            </a:r>
          </a:p>
        </p:txBody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342C7B76-5A3A-4BB5-A7BB-978A382C5A08}"/>
              </a:ext>
            </a:extLst>
          </p:cNvPr>
          <p:cNvSpPr txBox="1">
            <a:spLocks/>
          </p:cNvSpPr>
          <p:nvPr userDrawn="1"/>
        </p:nvSpPr>
        <p:spPr>
          <a:xfrm>
            <a:off x="3158173" y="4171176"/>
            <a:ext cx="5867400" cy="573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01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>
            <a:extLst>
              <a:ext uri="{FF2B5EF4-FFF2-40B4-BE49-F238E27FC236}">
                <a16:creationId xmlns:a16="http://schemas.microsoft.com/office/drawing/2014/main" id="{D2549E4A-1A7F-4770-9F1B-489CB6EED527}"/>
              </a:ext>
            </a:extLst>
          </p:cNvPr>
          <p:cNvSpPr/>
          <p:nvPr userDrawn="1"/>
        </p:nvSpPr>
        <p:spPr>
          <a:xfrm>
            <a:off x="2474394" y="5560285"/>
            <a:ext cx="1009650" cy="100965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B58F268-FDFF-43E5-924C-0DB073A6AB67}"/>
              </a:ext>
            </a:extLst>
          </p:cNvPr>
          <p:cNvCxnSpPr>
            <a:cxnSpLocks/>
          </p:cNvCxnSpPr>
          <p:nvPr userDrawn="1"/>
        </p:nvCxnSpPr>
        <p:spPr>
          <a:xfrm>
            <a:off x="1117600" y="1190387"/>
            <a:ext cx="10287000" cy="0"/>
          </a:xfrm>
          <a:prstGeom prst="line">
            <a:avLst/>
          </a:prstGeom>
          <a:ln w="28575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58F268-FDFF-43E5-924C-0DB073A6AB67}"/>
              </a:ext>
            </a:extLst>
          </p:cNvPr>
          <p:cNvCxnSpPr>
            <a:cxnSpLocks/>
          </p:cNvCxnSpPr>
          <p:nvPr userDrawn="1"/>
        </p:nvCxnSpPr>
        <p:spPr>
          <a:xfrm>
            <a:off x="1117600" y="5722258"/>
            <a:ext cx="10287000" cy="0"/>
          </a:xfrm>
          <a:prstGeom prst="line">
            <a:avLst/>
          </a:prstGeom>
          <a:ln w="28575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5">
            <a:extLst>
              <a:ext uri="{FF2B5EF4-FFF2-40B4-BE49-F238E27FC236}">
                <a16:creationId xmlns:a16="http://schemas.microsoft.com/office/drawing/2014/main" id="{8923A0F8-46BD-457B-A990-C56E0D951747}"/>
              </a:ext>
            </a:extLst>
          </p:cNvPr>
          <p:cNvSpPr/>
          <p:nvPr userDrawn="1"/>
        </p:nvSpPr>
        <p:spPr>
          <a:xfrm>
            <a:off x="0" y="401733"/>
            <a:ext cx="4343400" cy="804240"/>
          </a:xfrm>
          <a:custGeom>
            <a:avLst/>
            <a:gdLst>
              <a:gd name="connsiteX0" fmla="*/ 0 w 2662725"/>
              <a:gd name="connsiteY0" fmla="*/ 0 h 646332"/>
              <a:gd name="connsiteX1" fmla="*/ 2501142 w 2662725"/>
              <a:gd name="connsiteY1" fmla="*/ 0 h 646332"/>
              <a:gd name="connsiteX2" fmla="*/ 2662725 w 2662725"/>
              <a:gd name="connsiteY2" fmla="*/ 646332 h 646332"/>
              <a:gd name="connsiteX3" fmla="*/ 0 w 2662725"/>
              <a:gd name="connsiteY3" fmla="*/ 646332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725" h="646332">
                <a:moveTo>
                  <a:pt x="0" y="0"/>
                </a:moveTo>
                <a:lnTo>
                  <a:pt x="2501142" y="0"/>
                </a:lnTo>
                <a:lnTo>
                  <a:pt x="2662725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ACA7A81-6917-46A0-B12F-F2419CDB19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0" y="436282"/>
            <a:ext cx="729370" cy="729370"/>
          </a:xfrm>
          <a:prstGeom prst="rect">
            <a:avLst/>
          </a:prstGeom>
          <a:ln>
            <a:noFill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7BCC5C7-73B9-4952-AA3F-9DDFB0907B30}"/>
              </a:ext>
            </a:extLst>
          </p:cNvPr>
          <p:cNvSpPr/>
          <p:nvPr userDrawn="1"/>
        </p:nvSpPr>
        <p:spPr>
          <a:xfrm>
            <a:off x="0" y="6304823"/>
            <a:ext cx="12192000" cy="556828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 userDrawn="1"/>
        </p:nvSpPr>
        <p:spPr>
          <a:xfrm rot="16200000">
            <a:off x="1023145" y="5143704"/>
            <a:ext cx="622301" cy="636588"/>
          </a:xfrm>
          <a:custGeom>
            <a:avLst/>
            <a:gdLst>
              <a:gd name="connsiteX0" fmla="*/ 622301 w 622301"/>
              <a:gd name="connsiteY0" fmla="*/ 0 h 636588"/>
              <a:gd name="connsiteX1" fmla="*/ 622301 w 622301"/>
              <a:gd name="connsiteY1" fmla="*/ 155576 h 636588"/>
              <a:gd name="connsiteX2" fmla="*/ 155576 w 622301"/>
              <a:gd name="connsiteY2" fmla="*/ 155576 h 636588"/>
              <a:gd name="connsiteX3" fmla="*/ 155576 w 622301"/>
              <a:gd name="connsiteY3" fmla="*/ 636588 h 636588"/>
              <a:gd name="connsiteX4" fmla="*/ 1 w 622301"/>
              <a:gd name="connsiteY4" fmla="*/ 636588 h 636588"/>
              <a:gd name="connsiteX5" fmla="*/ 1 w 622301"/>
              <a:gd name="connsiteY5" fmla="*/ 155576 h 636588"/>
              <a:gd name="connsiteX6" fmla="*/ 0 w 622301"/>
              <a:gd name="connsiteY6" fmla="*/ 155576 h 636588"/>
              <a:gd name="connsiteX7" fmla="*/ 0 w 622301"/>
              <a:gd name="connsiteY7" fmla="*/ 0 h 63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01" h="636588">
                <a:moveTo>
                  <a:pt x="622301" y="0"/>
                </a:moveTo>
                <a:lnTo>
                  <a:pt x="622301" y="155576"/>
                </a:lnTo>
                <a:lnTo>
                  <a:pt x="155576" y="155576"/>
                </a:lnTo>
                <a:lnTo>
                  <a:pt x="155576" y="636588"/>
                </a:lnTo>
                <a:lnTo>
                  <a:pt x="1" y="636588"/>
                </a:lnTo>
                <a:lnTo>
                  <a:pt x="1" y="155576"/>
                </a:lnTo>
                <a:lnTo>
                  <a:pt x="0" y="155576"/>
                </a:lnTo>
                <a:lnTo>
                  <a:pt x="0" y="0"/>
                </a:lnTo>
                <a:close/>
              </a:path>
            </a:pathLst>
          </a:cu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rot="5400000">
            <a:off x="10890251" y="1107709"/>
            <a:ext cx="622301" cy="636588"/>
          </a:xfrm>
          <a:custGeom>
            <a:avLst/>
            <a:gdLst>
              <a:gd name="connsiteX0" fmla="*/ 622301 w 622301"/>
              <a:gd name="connsiteY0" fmla="*/ 0 h 636588"/>
              <a:gd name="connsiteX1" fmla="*/ 622301 w 622301"/>
              <a:gd name="connsiteY1" fmla="*/ 155576 h 636588"/>
              <a:gd name="connsiteX2" fmla="*/ 155576 w 622301"/>
              <a:gd name="connsiteY2" fmla="*/ 155576 h 636588"/>
              <a:gd name="connsiteX3" fmla="*/ 155576 w 622301"/>
              <a:gd name="connsiteY3" fmla="*/ 636588 h 636588"/>
              <a:gd name="connsiteX4" fmla="*/ 1 w 622301"/>
              <a:gd name="connsiteY4" fmla="*/ 636588 h 636588"/>
              <a:gd name="connsiteX5" fmla="*/ 1 w 622301"/>
              <a:gd name="connsiteY5" fmla="*/ 155576 h 636588"/>
              <a:gd name="connsiteX6" fmla="*/ 0 w 622301"/>
              <a:gd name="connsiteY6" fmla="*/ 155576 h 636588"/>
              <a:gd name="connsiteX7" fmla="*/ 0 w 622301"/>
              <a:gd name="connsiteY7" fmla="*/ 0 h 63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01" h="636588">
                <a:moveTo>
                  <a:pt x="622301" y="0"/>
                </a:moveTo>
                <a:lnTo>
                  <a:pt x="622301" y="155576"/>
                </a:lnTo>
                <a:lnTo>
                  <a:pt x="155576" y="155576"/>
                </a:lnTo>
                <a:lnTo>
                  <a:pt x="155576" y="636588"/>
                </a:lnTo>
                <a:lnTo>
                  <a:pt x="1" y="636588"/>
                </a:lnTo>
                <a:lnTo>
                  <a:pt x="1" y="155576"/>
                </a:lnTo>
                <a:lnTo>
                  <a:pt x="0" y="155576"/>
                </a:lnTo>
                <a:lnTo>
                  <a:pt x="0" y="0"/>
                </a:lnTo>
                <a:close/>
              </a:path>
            </a:pathLst>
          </a:cu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38F6625-BD5B-4C24-8EE3-BE0AFC88B9F9}"/>
              </a:ext>
            </a:extLst>
          </p:cNvPr>
          <p:cNvSpPr/>
          <p:nvPr userDrawn="1"/>
        </p:nvSpPr>
        <p:spPr>
          <a:xfrm>
            <a:off x="-424914" y="1898844"/>
            <a:ext cx="1009650" cy="10096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27C432E-422E-432B-933B-80BE4296787C}"/>
              </a:ext>
            </a:extLst>
          </p:cNvPr>
          <p:cNvSpPr/>
          <p:nvPr userDrawn="1"/>
        </p:nvSpPr>
        <p:spPr>
          <a:xfrm>
            <a:off x="9798050" y="-353128"/>
            <a:ext cx="1009649" cy="1009649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535F6F-A384-4AEA-A9E7-CBC18657D9B2}"/>
              </a:ext>
            </a:extLst>
          </p:cNvPr>
          <p:cNvSpPr/>
          <p:nvPr userDrawn="1"/>
        </p:nvSpPr>
        <p:spPr>
          <a:xfrm>
            <a:off x="8158161" y="2691520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613E1EF-8610-4EEC-B523-7F5BF8100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160" y="498570"/>
            <a:ext cx="3172265" cy="62230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摘要 </a:t>
            </a:r>
            <a:r>
              <a:rPr lang="en-US" altLang="zh-CN" dirty="0"/>
              <a:t>ABSTRACT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94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5422C59-AC2E-451B-97AF-93CA829EF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F794EE6-586C-414C-8675-49BE2A55483C}"/>
              </a:ext>
            </a:extLst>
          </p:cNvPr>
          <p:cNvSpPr/>
          <p:nvPr userDrawn="1"/>
        </p:nvSpPr>
        <p:spPr>
          <a:xfrm>
            <a:off x="-11332" y="0"/>
            <a:ext cx="12203332" cy="6858000"/>
          </a:xfrm>
          <a:prstGeom prst="rect">
            <a:avLst/>
          </a:prstGeom>
          <a:gradFill>
            <a:gsLst>
              <a:gs pos="0">
                <a:srgbClr val="203A6B"/>
              </a:gs>
              <a:gs pos="75000">
                <a:srgbClr val="203A6B">
                  <a:alpha val="84000"/>
                </a:srgbClr>
              </a:gs>
              <a:gs pos="38000">
                <a:srgbClr val="203A6B">
                  <a:alpha val="74000"/>
                </a:srgbClr>
              </a:gs>
              <a:gs pos="100000">
                <a:srgbClr val="203A6B">
                  <a:alpha val="95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197448-B552-4654-B0AF-2BB7B471F2B0}"/>
              </a:ext>
            </a:extLst>
          </p:cNvPr>
          <p:cNvSpPr/>
          <p:nvPr userDrawn="1"/>
        </p:nvSpPr>
        <p:spPr>
          <a:xfrm>
            <a:off x="0" y="1"/>
            <a:ext cx="12192000" cy="1630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3E5FD7-D5FA-4BFA-B527-F93E92E64A6B}"/>
              </a:ext>
            </a:extLst>
          </p:cNvPr>
          <p:cNvSpPr/>
          <p:nvPr userDrawn="1"/>
        </p:nvSpPr>
        <p:spPr>
          <a:xfrm>
            <a:off x="-11332" y="5764516"/>
            <a:ext cx="12215364" cy="11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923A0F8-46BD-457B-A990-C56E0D951747}"/>
              </a:ext>
            </a:extLst>
          </p:cNvPr>
          <p:cNvSpPr/>
          <p:nvPr userDrawn="1"/>
        </p:nvSpPr>
        <p:spPr>
          <a:xfrm>
            <a:off x="0" y="398847"/>
            <a:ext cx="3162300" cy="804240"/>
          </a:xfrm>
          <a:custGeom>
            <a:avLst/>
            <a:gdLst>
              <a:gd name="connsiteX0" fmla="*/ 0 w 2662725"/>
              <a:gd name="connsiteY0" fmla="*/ 0 h 646332"/>
              <a:gd name="connsiteX1" fmla="*/ 2501142 w 2662725"/>
              <a:gd name="connsiteY1" fmla="*/ 0 h 646332"/>
              <a:gd name="connsiteX2" fmla="*/ 2662725 w 2662725"/>
              <a:gd name="connsiteY2" fmla="*/ 646332 h 646332"/>
              <a:gd name="connsiteX3" fmla="*/ 0 w 2662725"/>
              <a:gd name="connsiteY3" fmla="*/ 646332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725" h="646332">
                <a:moveTo>
                  <a:pt x="0" y="0"/>
                </a:moveTo>
                <a:lnTo>
                  <a:pt x="2501142" y="0"/>
                </a:lnTo>
                <a:lnTo>
                  <a:pt x="2662725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5920B11-72AB-4E7B-A327-D2E9EE4205AC}"/>
              </a:ext>
            </a:extLst>
          </p:cNvPr>
          <p:cNvSpPr/>
          <p:nvPr userDrawn="1"/>
        </p:nvSpPr>
        <p:spPr>
          <a:xfrm>
            <a:off x="8248650" y="1193562"/>
            <a:ext cx="361950" cy="36195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7CFB6DA-DB1E-436F-A589-F7E6526189D1}"/>
              </a:ext>
            </a:extLst>
          </p:cNvPr>
          <p:cNvSpPr/>
          <p:nvPr userDrawn="1"/>
        </p:nvSpPr>
        <p:spPr>
          <a:xfrm>
            <a:off x="9835456" y="-373413"/>
            <a:ext cx="934838" cy="934838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25C968C-1726-426D-AD92-402EECCF526C}"/>
              </a:ext>
            </a:extLst>
          </p:cNvPr>
          <p:cNvSpPr/>
          <p:nvPr userDrawn="1"/>
        </p:nvSpPr>
        <p:spPr>
          <a:xfrm>
            <a:off x="5014812" y="360064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427B698-F406-4367-9012-3AF15F8B35AA}"/>
              </a:ext>
            </a:extLst>
          </p:cNvPr>
          <p:cNvSpPr/>
          <p:nvPr userDrawn="1"/>
        </p:nvSpPr>
        <p:spPr>
          <a:xfrm flipH="1">
            <a:off x="1332401" y="6349675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8A03A5-C66D-4EBF-AF1F-BF4EAC68B25F}"/>
              </a:ext>
            </a:extLst>
          </p:cNvPr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149E9CB-2D3E-4002-84F1-6E030B6122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5" name="标题 24">
            <a:extLst>
              <a:ext uri="{FF2B5EF4-FFF2-40B4-BE49-F238E27FC236}">
                <a16:creationId xmlns:a16="http://schemas.microsoft.com/office/drawing/2014/main" id="{0809FE5D-E9FC-4DC3-ADA4-2544F73B3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332" y="443878"/>
            <a:ext cx="2983132" cy="714177"/>
          </a:xfrm>
        </p:spPr>
        <p:txBody>
          <a:bodyPr>
            <a:normAutofit/>
          </a:bodyPr>
          <a:lstStyle>
            <a:lvl1pPr algn="ctr">
              <a:defRPr sz="2400" b="1" i="0" spc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88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D39B0154-7EBD-44FE-99DE-ACA8B0A4363F}"/>
              </a:ext>
            </a:extLst>
          </p:cNvPr>
          <p:cNvSpPr/>
          <p:nvPr userDrawn="1"/>
        </p:nvSpPr>
        <p:spPr>
          <a:xfrm>
            <a:off x="8067675" y="5316806"/>
            <a:ext cx="1009650" cy="100965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F50653-6A6A-4D17-AB88-D34541EF1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28818" r="209" b="16226"/>
          <a:stretch/>
        </p:blipFill>
        <p:spPr>
          <a:xfrm>
            <a:off x="0" y="1331610"/>
            <a:ext cx="12166600" cy="44196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E88B1D-BBDF-4AB7-BF66-CF4D36923DE8}"/>
              </a:ext>
            </a:extLst>
          </p:cNvPr>
          <p:cNvSpPr/>
          <p:nvPr userDrawn="1"/>
        </p:nvSpPr>
        <p:spPr>
          <a:xfrm>
            <a:off x="-6350" y="1331610"/>
            <a:ext cx="12192000" cy="4419601"/>
          </a:xfrm>
          <a:prstGeom prst="rect">
            <a:avLst/>
          </a:prstGeom>
          <a:solidFill>
            <a:srgbClr val="203A6B">
              <a:alpha val="9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BEFE6DE-1FC6-4FEA-8234-11399158AE44}"/>
              </a:ext>
            </a:extLst>
          </p:cNvPr>
          <p:cNvCxnSpPr>
            <a:cxnSpLocks/>
          </p:cNvCxnSpPr>
          <p:nvPr userDrawn="1"/>
        </p:nvCxnSpPr>
        <p:spPr>
          <a:xfrm>
            <a:off x="-25400" y="3509893"/>
            <a:ext cx="26860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D26CFFA-75EA-4E10-B5D1-4FD0427120EC}"/>
              </a:ext>
            </a:extLst>
          </p:cNvPr>
          <p:cNvCxnSpPr>
            <a:cxnSpLocks/>
          </p:cNvCxnSpPr>
          <p:nvPr userDrawn="1"/>
        </p:nvCxnSpPr>
        <p:spPr>
          <a:xfrm>
            <a:off x="9505950" y="3509893"/>
            <a:ext cx="26860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8C85C4CE-CE04-40D6-B9A6-F57A6C478ECE}"/>
              </a:ext>
            </a:extLst>
          </p:cNvPr>
          <p:cNvSpPr/>
          <p:nvPr userDrawn="1"/>
        </p:nvSpPr>
        <p:spPr>
          <a:xfrm>
            <a:off x="-504825" y="164772"/>
            <a:ext cx="1009650" cy="1009650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A0E61EA-7B14-4C1C-9262-F0D0E2491F15}"/>
              </a:ext>
            </a:extLst>
          </p:cNvPr>
          <p:cNvSpPr/>
          <p:nvPr userDrawn="1"/>
        </p:nvSpPr>
        <p:spPr>
          <a:xfrm flipH="1">
            <a:off x="2913551" y="6131359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9B1579-7432-4B3A-AB78-21D5901028F5}"/>
              </a:ext>
            </a:extLst>
          </p:cNvPr>
          <p:cNvSpPr/>
          <p:nvPr userDrawn="1"/>
        </p:nvSpPr>
        <p:spPr>
          <a:xfrm>
            <a:off x="5014812" y="360064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B1BB73B-6778-49AC-9B0A-609644F61467}"/>
              </a:ext>
            </a:extLst>
          </p:cNvPr>
          <p:cNvSpPr/>
          <p:nvPr userDrawn="1"/>
        </p:nvSpPr>
        <p:spPr>
          <a:xfrm>
            <a:off x="8729145" y="-479893"/>
            <a:ext cx="1009649" cy="1009649"/>
          </a:xfrm>
          <a:prstGeom prst="ellipse">
            <a:avLst/>
          </a:prstGeom>
          <a:solidFill>
            <a:srgbClr val="1B386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14F64E-D0D6-4CDA-BC92-6E3233D12A0E}"/>
              </a:ext>
            </a:extLst>
          </p:cNvPr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203A6B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FCA6C65-3B10-4ECE-ABE2-8F8CB1992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9" name="标题 20">
            <a:extLst>
              <a:ext uri="{FF2B5EF4-FFF2-40B4-BE49-F238E27FC236}">
                <a16:creationId xmlns:a16="http://schemas.microsoft.com/office/drawing/2014/main" id="{067603DF-565D-4E2A-8B12-58A7A357FE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800" y="2859811"/>
            <a:ext cx="6959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请在这里输入标题文字</a:t>
            </a:r>
          </a:p>
        </p:txBody>
      </p:sp>
    </p:spTree>
    <p:extLst>
      <p:ext uri="{BB962C8B-B14F-4D97-AF65-F5344CB8AC3E}">
        <p14:creationId xmlns:p14="http://schemas.microsoft.com/office/powerpoint/2010/main" val="128295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9A04CF1-9CFC-480C-AD9F-F8C0178B237E}"/>
              </a:ext>
            </a:extLst>
          </p:cNvPr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C87F9A-8013-478D-8052-A2F138E2E1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97874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3226526"/>
            <a:ext cx="12192000" cy="3631474"/>
          </a:xfrm>
          <a:prstGeom prst="rect">
            <a:avLst/>
          </a:prstGeom>
          <a:solidFill>
            <a:srgbClr val="1B38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58067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64184B7-0B78-446C-BDCD-E2A9FF898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219825" cy="68580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CEC8608-64F5-4D49-876C-EDF6114840D6}"/>
              </a:ext>
            </a:extLst>
          </p:cNvPr>
          <p:cNvSpPr/>
          <p:nvPr userDrawn="1"/>
        </p:nvSpPr>
        <p:spPr>
          <a:xfrm>
            <a:off x="-1" y="0"/>
            <a:ext cx="9075983" cy="6858000"/>
          </a:xfrm>
          <a:prstGeom prst="rect">
            <a:avLst/>
          </a:prstGeom>
          <a:gradFill>
            <a:gsLst>
              <a:gs pos="69500">
                <a:srgbClr val="FFFFFF"/>
              </a:gs>
              <a:gs pos="39000">
                <a:schemeClr val="bg1">
                  <a:alpha val="50000"/>
                </a:schemeClr>
              </a:gs>
              <a:gs pos="100000">
                <a:schemeClr val="bg1"/>
              </a:gs>
              <a:gs pos="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53DB7D-7F9D-4CF5-8F1B-21DAF23B1634}"/>
              </a:ext>
            </a:extLst>
          </p:cNvPr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005D74-3A8E-4194-A2B8-A0975B5255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07D37C8-538B-4829-B484-5B346B6DB27D}"/>
              </a:ext>
            </a:extLst>
          </p:cNvPr>
          <p:cNvSpPr/>
          <p:nvPr userDrawn="1"/>
        </p:nvSpPr>
        <p:spPr>
          <a:xfrm rot="16200000" flipV="1">
            <a:off x="10579916" y="-218705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9C5DCCC-E39A-48F9-8431-C0719E707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5925" y="480923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32277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D2549E4A-1A7F-4770-9F1B-489CB6EED527}"/>
              </a:ext>
            </a:extLst>
          </p:cNvPr>
          <p:cNvSpPr/>
          <p:nvPr userDrawn="1"/>
        </p:nvSpPr>
        <p:spPr>
          <a:xfrm>
            <a:off x="2474394" y="5560285"/>
            <a:ext cx="1009650" cy="100965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296B76-D278-428F-BAA7-C8C86B4054CA}"/>
              </a:ext>
            </a:extLst>
          </p:cNvPr>
          <p:cNvSpPr txBox="1"/>
          <p:nvPr userDrawn="1"/>
        </p:nvSpPr>
        <p:spPr>
          <a:xfrm>
            <a:off x="10302875" y="6437584"/>
            <a:ext cx="186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1B386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广东省工商高级技工学校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4110F7-F971-41FF-8A80-9EE15C7FA9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66" y="6383831"/>
            <a:ext cx="372209" cy="372209"/>
          </a:xfrm>
          <a:prstGeom prst="rect">
            <a:avLst/>
          </a:prstGeom>
          <a:effectLst>
            <a:glow rad="12700">
              <a:schemeClr val="bg1">
                <a:alpha val="47000"/>
              </a:schemeClr>
            </a:glow>
          </a:effectLst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138F6625-BD5B-4C24-8EE3-BE0AFC88B9F9}"/>
              </a:ext>
            </a:extLst>
          </p:cNvPr>
          <p:cNvSpPr/>
          <p:nvPr userDrawn="1"/>
        </p:nvSpPr>
        <p:spPr>
          <a:xfrm>
            <a:off x="-424914" y="1898844"/>
            <a:ext cx="1009650" cy="10096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27C432E-422E-432B-933B-80BE4296787C}"/>
              </a:ext>
            </a:extLst>
          </p:cNvPr>
          <p:cNvSpPr/>
          <p:nvPr userDrawn="1"/>
        </p:nvSpPr>
        <p:spPr>
          <a:xfrm>
            <a:off x="9798050" y="-353128"/>
            <a:ext cx="1009649" cy="1009649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A535F6F-A384-4AEA-A9E7-CBC18657D9B2}"/>
              </a:ext>
            </a:extLst>
          </p:cNvPr>
          <p:cNvSpPr/>
          <p:nvPr userDrawn="1"/>
        </p:nvSpPr>
        <p:spPr>
          <a:xfrm>
            <a:off x="8158161" y="2691520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676656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 rot="10800000">
            <a:off x="0" y="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09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E78F2E-667D-40EA-93F1-197F7EF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C404CA-343E-4A61-AAA0-5E7E29BCD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7DA15-3052-4A11-96AD-DB7844C4E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F876AE-369C-4E05-A7D6-E10E33B74EDE}" type="datetimeFigureOut">
              <a:rPr lang="zh-CN" altLang="en-US" smtClean="0"/>
              <a:pPr/>
              <a:t>2019/4/12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F27633-5DEF-46EA-BBE0-CC270EECE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979A9-378B-47B1-948E-D2A526B64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928DE60-5E4D-4D72-B6ED-5460FDAB005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45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62" r:id="rId5"/>
    <p:sldLayoutId id="2147483667" r:id="rId6"/>
    <p:sldLayoutId id="2147483672" r:id="rId7"/>
    <p:sldLayoutId id="2147483660" r:id="rId8"/>
    <p:sldLayoutId id="2147483651" r:id="rId9"/>
    <p:sldLayoutId id="2147483652" r:id="rId10"/>
    <p:sldLayoutId id="2147483673" r:id="rId11"/>
    <p:sldLayoutId id="2147483671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2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B940BEA7-AD8D-461F-8BF5-D6A19FA6FCAA}"/>
              </a:ext>
            </a:extLst>
          </p:cNvPr>
          <p:cNvSpPr txBox="1">
            <a:spLocks/>
          </p:cNvSpPr>
          <p:nvPr/>
        </p:nvSpPr>
        <p:spPr>
          <a:xfrm>
            <a:off x="3682991" y="4680650"/>
            <a:ext cx="4826001" cy="366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b="0" spc="300" dirty="0">
                <a:latin typeface="微软雅黑 Light"/>
              </a:rPr>
              <a:t>制作人：黄杨琚</a:t>
            </a:r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B940BEA7-AD8D-461F-8BF5-D6A19FA6FCAA}"/>
              </a:ext>
            </a:extLst>
          </p:cNvPr>
          <p:cNvSpPr txBox="1">
            <a:spLocks/>
          </p:cNvSpPr>
          <p:nvPr/>
        </p:nvSpPr>
        <p:spPr>
          <a:xfrm>
            <a:off x="1176903" y="3379712"/>
            <a:ext cx="9838178" cy="52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b="1" spc="300" dirty="0">
                <a:latin typeface="微软雅黑 Light"/>
              </a:rPr>
              <a:t>在此输入你的副标题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4813292" y="4389999"/>
            <a:ext cx="2565400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99116" y="2224762"/>
            <a:ext cx="10193761" cy="904920"/>
          </a:xfrm>
        </p:spPr>
        <p:txBody>
          <a:bodyPr/>
          <a:lstStyle/>
          <a:p>
            <a:r>
              <a:rPr lang="zh-CN" altLang="en-US" dirty="0"/>
              <a:t>深蓝色教育课件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202691956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D4764C-DDB2-42E2-B689-88ED535BF57A}"/>
              </a:ext>
            </a:extLst>
          </p:cNvPr>
          <p:cNvSpPr/>
          <p:nvPr/>
        </p:nvSpPr>
        <p:spPr>
          <a:xfrm>
            <a:off x="3307970" y="1860428"/>
            <a:ext cx="320505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D4764C-DDB2-42E2-B689-88ED535BF57A}"/>
              </a:ext>
            </a:extLst>
          </p:cNvPr>
          <p:cNvSpPr/>
          <p:nvPr/>
        </p:nvSpPr>
        <p:spPr>
          <a:xfrm>
            <a:off x="3215260" y="4314792"/>
            <a:ext cx="320505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B298B0-9C46-4B4F-9860-E0857B77FB56}"/>
              </a:ext>
            </a:extLst>
          </p:cNvPr>
          <p:cNvSpPr/>
          <p:nvPr/>
        </p:nvSpPr>
        <p:spPr>
          <a:xfrm>
            <a:off x="6699003" y="1888109"/>
            <a:ext cx="4755812" cy="5471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F73C1882-3317-43E2-B505-19321AD89480}"/>
              </a:ext>
            </a:extLst>
          </p:cNvPr>
          <p:cNvSpPr txBox="1"/>
          <p:nvPr/>
        </p:nvSpPr>
        <p:spPr>
          <a:xfrm>
            <a:off x="6699003" y="1491096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C0C092-C14F-4F42-B14F-11CF5ED9CCAC}"/>
              </a:ext>
            </a:extLst>
          </p:cNvPr>
          <p:cNvCxnSpPr/>
          <p:nvPr/>
        </p:nvCxnSpPr>
        <p:spPr>
          <a:xfrm>
            <a:off x="6790572" y="1829650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7">
            <a:extLst>
              <a:ext uri="{FF2B5EF4-FFF2-40B4-BE49-F238E27FC236}">
                <a16:creationId xmlns:a16="http://schemas.microsoft.com/office/drawing/2014/main" id="{C79E5F38-21A6-4C51-829D-736C4CDE22C0}"/>
              </a:ext>
            </a:extLst>
          </p:cNvPr>
          <p:cNvSpPr txBox="1"/>
          <p:nvPr/>
        </p:nvSpPr>
        <p:spPr>
          <a:xfrm>
            <a:off x="3255183" y="1491096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33F5E32-628A-414C-A472-90759805CCD8}"/>
              </a:ext>
            </a:extLst>
          </p:cNvPr>
          <p:cNvCxnSpPr/>
          <p:nvPr/>
        </p:nvCxnSpPr>
        <p:spPr>
          <a:xfrm>
            <a:off x="3346752" y="1829650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7">
            <a:extLst>
              <a:ext uri="{FF2B5EF4-FFF2-40B4-BE49-F238E27FC236}">
                <a16:creationId xmlns:a16="http://schemas.microsoft.com/office/drawing/2014/main" id="{4DDB4B07-5AC2-4162-9C10-04E65986A5C3}"/>
              </a:ext>
            </a:extLst>
          </p:cNvPr>
          <p:cNvSpPr txBox="1"/>
          <p:nvPr/>
        </p:nvSpPr>
        <p:spPr>
          <a:xfrm>
            <a:off x="3255183" y="3907041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843AA6E-38FB-4DCA-9CDF-39258147DBE1}"/>
              </a:ext>
            </a:extLst>
          </p:cNvPr>
          <p:cNvCxnSpPr/>
          <p:nvPr/>
        </p:nvCxnSpPr>
        <p:spPr>
          <a:xfrm>
            <a:off x="3346752" y="4245595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DDB2496-25A7-464E-BB2D-550C8D939D5D}"/>
              </a:ext>
            </a:extLst>
          </p:cNvPr>
          <p:cNvSpPr/>
          <p:nvPr/>
        </p:nvSpPr>
        <p:spPr>
          <a:xfrm>
            <a:off x="805035" y="1531564"/>
            <a:ext cx="2166027" cy="1897436"/>
          </a:xfrm>
          <a:custGeom>
            <a:avLst/>
            <a:gdLst>
              <a:gd name="connsiteX0" fmla="*/ 0 w 2166027"/>
              <a:gd name="connsiteY0" fmla="*/ 1557951 h 1897436"/>
              <a:gd name="connsiteX1" fmla="*/ 210314 w 2166027"/>
              <a:gd name="connsiteY1" fmla="*/ 1897436 h 1897436"/>
              <a:gd name="connsiteX2" fmla="*/ 0 w 2166027"/>
              <a:gd name="connsiteY2" fmla="*/ 1897436 h 1897436"/>
              <a:gd name="connsiteX3" fmla="*/ 1968913 w 2166027"/>
              <a:gd name="connsiteY3" fmla="*/ 0 h 1897436"/>
              <a:gd name="connsiteX4" fmla="*/ 2166027 w 2166027"/>
              <a:gd name="connsiteY4" fmla="*/ 0 h 1897436"/>
              <a:gd name="connsiteX5" fmla="*/ 2166027 w 2166027"/>
              <a:gd name="connsiteY5" fmla="*/ 318179 h 1897436"/>
              <a:gd name="connsiteX6" fmla="*/ 0 w 2166027"/>
              <a:gd name="connsiteY6" fmla="*/ 0 h 1897436"/>
              <a:gd name="connsiteX7" fmla="*/ 1767228 w 2166027"/>
              <a:gd name="connsiteY7" fmla="*/ 0 h 1897436"/>
              <a:gd name="connsiteX8" fmla="*/ 2166027 w 2166027"/>
              <a:gd name="connsiteY8" fmla="*/ 643734 h 1897436"/>
              <a:gd name="connsiteX9" fmla="*/ 2166027 w 2166027"/>
              <a:gd name="connsiteY9" fmla="*/ 1897436 h 1897436"/>
              <a:gd name="connsiteX10" fmla="*/ 411999 w 2166027"/>
              <a:gd name="connsiteY10" fmla="*/ 1897436 h 1897436"/>
              <a:gd name="connsiteX11" fmla="*/ 0 w 2166027"/>
              <a:gd name="connsiteY11" fmla="*/ 1232396 h 1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6027" h="1897436">
                <a:moveTo>
                  <a:pt x="0" y="1557951"/>
                </a:moveTo>
                <a:lnTo>
                  <a:pt x="210314" y="1897436"/>
                </a:lnTo>
                <a:lnTo>
                  <a:pt x="0" y="1897436"/>
                </a:lnTo>
                <a:close/>
                <a:moveTo>
                  <a:pt x="1968913" y="0"/>
                </a:moveTo>
                <a:lnTo>
                  <a:pt x="2166027" y="0"/>
                </a:lnTo>
                <a:lnTo>
                  <a:pt x="2166027" y="318179"/>
                </a:lnTo>
                <a:close/>
                <a:moveTo>
                  <a:pt x="0" y="0"/>
                </a:moveTo>
                <a:lnTo>
                  <a:pt x="1767228" y="0"/>
                </a:lnTo>
                <a:lnTo>
                  <a:pt x="2166027" y="643734"/>
                </a:lnTo>
                <a:lnTo>
                  <a:pt x="2166027" y="1897436"/>
                </a:lnTo>
                <a:lnTo>
                  <a:pt x="411999" y="1897436"/>
                </a:lnTo>
                <a:lnTo>
                  <a:pt x="0" y="12323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8D5E7C7-FE35-4C88-866A-3F4E1FF00A1A}"/>
              </a:ext>
            </a:extLst>
          </p:cNvPr>
          <p:cNvSpPr/>
          <p:nvPr/>
        </p:nvSpPr>
        <p:spPr>
          <a:xfrm>
            <a:off x="805035" y="3907041"/>
            <a:ext cx="2166027" cy="1897436"/>
          </a:xfrm>
          <a:custGeom>
            <a:avLst/>
            <a:gdLst>
              <a:gd name="connsiteX0" fmla="*/ 0 w 2166027"/>
              <a:gd name="connsiteY0" fmla="*/ 1557951 h 1897436"/>
              <a:gd name="connsiteX1" fmla="*/ 210314 w 2166027"/>
              <a:gd name="connsiteY1" fmla="*/ 1897436 h 1897436"/>
              <a:gd name="connsiteX2" fmla="*/ 0 w 2166027"/>
              <a:gd name="connsiteY2" fmla="*/ 1897436 h 1897436"/>
              <a:gd name="connsiteX3" fmla="*/ 1968913 w 2166027"/>
              <a:gd name="connsiteY3" fmla="*/ 0 h 1897436"/>
              <a:gd name="connsiteX4" fmla="*/ 2166027 w 2166027"/>
              <a:gd name="connsiteY4" fmla="*/ 0 h 1897436"/>
              <a:gd name="connsiteX5" fmla="*/ 2166027 w 2166027"/>
              <a:gd name="connsiteY5" fmla="*/ 318179 h 1897436"/>
              <a:gd name="connsiteX6" fmla="*/ 0 w 2166027"/>
              <a:gd name="connsiteY6" fmla="*/ 0 h 1897436"/>
              <a:gd name="connsiteX7" fmla="*/ 1767228 w 2166027"/>
              <a:gd name="connsiteY7" fmla="*/ 0 h 1897436"/>
              <a:gd name="connsiteX8" fmla="*/ 2166027 w 2166027"/>
              <a:gd name="connsiteY8" fmla="*/ 643734 h 1897436"/>
              <a:gd name="connsiteX9" fmla="*/ 2166027 w 2166027"/>
              <a:gd name="connsiteY9" fmla="*/ 1897436 h 1897436"/>
              <a:gd name="connsiteX10" fmla="*/ 411999 w 2166027"/>
              <a:gd name="connsiteY10" fmla="*/ 1897436 h 1897436"/>
              <a:gd name="connsiteX11" fmla="*/ 0 w 2166027"/>
              <a:gd name="connsiteY11" fmla="*/ 1232396 h 18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6027" h="1897436">
                <a:moveTo>
                  <a:pt x="0" y="1557951"/>
                </a:moveTo>
                <a:lnTo>
                  <a:pt x="210314" y="1897436"/>
                </a:lnTo>
                <a:lnTo>
                  <a:pt x="0" y="1897436"/>
                </a:lnTo>
                <a:close/>
                <a:moveTo>
                  <a:pt x="1968913" y="0"/>
                </a:moveTo>
                <a:lnTo>
                  <a:pt x="2166027" y="0"/>
                </a:lnTo>
                <a:lnTo>
                  <a:pt x="2166027" y="318179"/>
                </a:lnTo>
                <a:close/>
                <a:moveTo>
                  <a:pt x="0" y="0"/>
                </a:moveTo>
                <a:lnTo>
                  <a:pt x="1767228" y="0"/>
                </a:lnTo>
                <a:lnTo>
                  <a:pt x="2166027" y="643734"/>
                </a:lnTo>
                <a:lnTo>
                  <a:pt x="2166027" y="1897436"/>
                </a:lnTo>
                <a:lnTo>
                  <a:pt x="411999" y="1897436"/>
                </a:lnTo>
                <a:lnTo>
                  <a:pt x="0" y="123239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32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696EB8C-FF59-455F-9343-01F7FF5B39E3}"/>
              </a:ext>
            </a:extLst>
          </p:cNvPr>
          <p:cNvSpPr txBox="1"/>
          <p:nvPr/>
        </p:nvSpPr>
        <p:spPr>
          <a:xfrm>
            <a:off x="1430312" y="1969724"/>
            <a:ext cx="429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0B3559-247D-48A4-BB72-7BF124B84AB3}"/>
              </a:ext>
            </a:extLst>
          </p:cNvPr>
          <p:cNvSpPr txBox="1"/>
          <p:nvPr/>
        </p:nvSpPr>
        <p:spPr>
          <a:xfrm>
            <a:off x="1430312" y="4306684"/>
            <a:ext cx="429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96EB8C-FF59-455F-9343-01F7FF5B39E3}"/>
              </a:ext>
            </a:extLst>
          </p:cNvPr>
          <p:cNvSpPr txBox="1"/>
          <p:nvPr/>
        </p:nvSpPr>
        <p:spPr>
          <a:xfrm>
            <a:off x="6408712" y="1994822"/>
            <a:ext cx="429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0B3559-247D-48A4-BB72-7BF124B84AB3}"/>
              </a:ext>
            </a:extLst>
          </p:cNvPr>
          <p:cNvSpPr txBox="1"/>
          <p:nvPr/>
        </p:nvSpPr>
        <p:spPr>
          <a:xfrm>
            <a:off x="6408712" y="4306683"/>
            <a:ext cx="429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905353" y="1443965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6801810" y="1443965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403570" y="1360716"/>
            <a:ext cx="505052" cy="505052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496054" y="1443965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905353" y="3769934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6801810" y="3769934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403570" y="3686685"/>
            <a:ext cx="505052" cy="505052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6496054" y="3769934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00847" y="1445270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459697" y="1441792"/>
            <a:ext cx="267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2459697" y="1450538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131915" y="1360716"/>
            <a:ext cx="505052" cy="505052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224399" y="1443965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054454" y="3761387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413304" y="3757909"/>
            <a:ext cx="267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55" name="圆角矩形 54"/>
          <p:cNvSpPr/>
          <p:nvPr/>
        </p:nvSpPr>
        <p:spPr>
          <a:xfrm>
            <a:off x="2413304" y="3766655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085522" y="3676833"/>
            <a:ext cx="505052" cy="505052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178006" y="3760082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30312" y="1899307"/>
            <a:ext cx="4160262" cy="45719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430312" y="3400583"/>
            <a:ext cx="4160262" cy="45719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430312" y="4223426"/>
            <a:ext cx="4160262" cy="45719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430312" y="5724702"/>
            <a:ext cx="4160262" cy="45719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6421792" y="4223426"/>
            <a:ext cx="4160262" cy="45719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421792" y="5724702"/>
            <a:ext cx="4160262" cy="45719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6403570" y="1899307"/>
            <a:ext cx="4160262" cy="45719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403570" y="3400583"/>
            <a:ext cx="4160262" cy="45719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023428" y="1418773"/>
            <a:ext cx="1" cy="4691741"/>
          </a:xfrm>
          <a:prstGeom prst="line">
            <a:avLst/>
          </a:prstGeom>
          <a:ln w="38100"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6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/>
              <a:t>请输入第三节标题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3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72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310231" y="1732326"/>
            <a:ext cx="1400962" cy="1400962"/>
            <a:chOff x="5310231" y="1761688"/>
            <a:chExt cx="1400962" cy="1400962"/>
          </a:xfrm>
        </p:grpSpPr>
        <p:sp>
          <p:nvSpPr>
            <p:cNvPr id="33" name="椭圆 32"/>
            <p:cNvSpPr/>
            <p:nvPr/>
          </p:nvSpPr>
          <p:spPr>
            <a:xfrm>
              <a:off x="5310231" y="1761688"/>
              <a:ext cx="1400962" cy="1400962"/>
            </a:xfrm>
            <a:prstGeom prst="ellipse">
              <a:avLst/>
            </a:prstGeom>
            <a:solidFill>
              <a:srgbClr val="203A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Group 35">
              <a:extLst>
                <a:ext uri="{FF2B5EF4-FFF2-40B4-BE49-F238E27FC236}">
                  <a16:creationId xmlns:a16="http://schemas.microsoft.com/office/drawing/2014/main" id="{95768522-16CD-4E54-B4E1-F00C6880214E}"/>
                </a:ext>
              </a:extLst>
            </p:cNvPr>
            <p:cNvGrpSpPr/>
            <p:nvPr/>
          </p:nvGrpSpPr>
          <p:grpSpPr>
            <a:xfrm>
              <a:off x="5674700" y="2179412"/>
              <a:ext cx="672024" cy="565514"/>
              <a:chOff x="4605338" y="3814763"/>
              <a:chExt cx="420688" cy="354013"/>
            </a:xfrm>
            <a:solidFill>
              <a:srgbClr val="FFFFFF"/>
            </a:solidFill>
          </p:grpSpPr>
          <p:sp>
            <p:nvSpPr>
              <p:cNvPr id="4" name="Freeform 32">
                <a:extLst>
                  <a:ext uri="{FF2B5EF4-FFF2-40B4-BE49-F238E27FC236}">
                    <a16:creationId xmlns:a16="http://schemas.microsoft.com/office/drawing/2014/main" id="{2FAF5571-8E0E-450A-8840-8791F1C46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5338" y="3814763"/>
                <a:ext cx="420688" cy="354013"/>
              </a:xfrm>
              <a:custGeom>
                <a:avLst/>
                <a:gdLst>
                  <a:gd name="T0" fmla="*/ 507 w 548"/>
                  <a:gd name="T1" fmla="*/ 0 h 462"/>
                  <a:gd name="T2" fmla="*/ 41 w 548"/>
                  <a:gd name="T3" fmla="*/ 0 h 462"/>
                  <a:gd name="T4" fmla="*/ 0 w 548"/>
                  <a:gd name="T5" fmla="*/ 41 h 462"/>
                  <a:gd name="T6" fmla="*/ 0 w 548"/>
                  <a:gd name="T7" fmla="*/ 369 h 462"/>
                  <a:gd name="T8" fmla="*/ 41 w 548"/>
                  <a:gd name="T9" fmla="*/ 409 h 462"/>
                  <a:gd name="T10" fmla="*/ 226 w 548"/>
                  <a:gd name="T11" fmla="*/ 409 h 462"/>
                  <a:gd name="T12" fmla="*/ 226 w 548"/>
                  <a:gd name="T13" fmla="*/ 416 h 462"/>
                  <a:gd name="T14" fmla="*/ 223 w 548"/>
                  <a:gd name="T15" fmla="*/ 428 h 462"/>
                  <a:gd name="T16" fmla="*/ 177 w 548"/>
                  <a:gd name="T17" fmla="*/ 445 h 462"/>
                  <a:gd name="T18" fmla="*/ 160 w 548"/>
                  <a:gd name="T19" fmla="*/ 449 h 462"/>
                  <a:gd name="T20" fmla="*/ 151 w 548"/>
                  <a:gd name="T21" fmla="*/ 449 h 462"/>
                  <a:gd name="T22" fmla="*/ 142 w 548"/>
                  <a:gd name="T23" fmla="*/ 455 h 462"/>
                  <a:gd name="T24" fmla="*/ 142 w 548"/>
                  <a:gd name="T25" fmla="*/ 455 h 462"/>
                  <a:gd name="T26" fmla="*/ 151 w 548"/>
                  <a:gd name="T27" fmla="*/ 462 h 462"/>
                  <a:gd name="T28" fmla="*/ 397 w 548"/>
                  <a:gd name="T29" fmla="*/ 462 h 462"/>
                  <a:gd name="T30" fmla="*/ 406 w 548"/>
                  <a:gd name="T31" fmla="*/ 455 h 462"/>
                  <a:gd name="T32" fmla="*/ 406 w 548"/>
                  <a:gd name="T33" fmla="*/ 455 h 462"/>
                  <a:gd name="T34" fmla="*/ 402 w 548"/>
                  <a:gd name="T35" fmla="*/ 449 h 462"/>
                  <a:gd name="T36" fmla="*/ 389 w 548"/>
                  <a:gd name="T37" fmla="*/ 448 h 462"/>
                  <a:gd name="T38" fmla="*/ 329 w 548"/>
                  <a:gd name="T39" fmla="*/ 426 h 462"/>
                  <a:gd name="T40" fmla="*/ 322 w 548"/>
                  <a:gd name="T41" fmla="*/ 416 h 462"/>
                  <a:gd name="T42" fmla="*/ 322 w 548"/>
                  <a:gd name="T43" fmla="*/ 409 h 462"/>
                  <a:gd name="T44" fmla="*/ 507 w 548"/>
                  <a:gd name="T45" fmla="*/ 409 h 462"/>
                  <a:gd name="T46" fmla="*/ 548 w 548"/>
                  <a:gd name="T47" fmla="*/ 369 h 462"/>
                  <a:gd name="T48" fmla="*/ 548 w 548"/>
                  <a:gd name="T49" fmla="*/ 41 h 462"/>
                  <a:gd name="T50" fmla="*/ 507 w 548"/>
                  <a:gd name="T51" fmla="*/ 0 h 462"/>
                  <a:gd name="T52" fmla="*/ 510 w 548"/>
                  <a:gd name="T53" fmla="*/ 330 h 462"/>
                  <a:gd name="T54" fmla="*/ 497 w 548"/>
                  <a:gd name="T55" fmla="*/ 344 h 462"/>
                  <a:gd name="T56" fmla="*/ 51 w 548"/>
                  <a:gd name="T57" fmla="*/ 344 h 462"/>
                  <a:gd name="T58" fmla="*/ 38 w 548"/>
                  <a:gd name="T59" fmla="*/ 330 h 462"/>
                  <a:gd name="T60" fmla="*/ 38 w 548"/>
                  <a:gd name="T61" fmla="*/ 50 h 462"/>
                  <a:gd name="T62" fmla="*/ 51 w 548"/>
                  <a:gd name="T63" fmla="*/ 36 h 462"/>
                  <a:gd name="T64" fmla="*/ 497 w 548"/>
                  <a:gd name="T65" fmla="*/ 36 h 462"/>
                  <a:gd name="T66" fmla="*/ 510 w 548"/>
                  <a:gd name="T67" fmla="*/ 50 h 462"/>
                  <a:gd name="T68" fmla="*/ 510 w 548"/>
                  <a:gd name="T69" fmla="*/ 33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8" h="462">
                    <a:moveTo>
                      <a:pt x="507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91"/>
                      <a:pt x="18" y="409"/>
                      <a:pt x="41" y="409"/>
                    </a:cubicBezTo>
                    <a:cubicBezTo>
                      <a:pt x="226" y="409"/>
                      <a:pt x="226" y="409"/>
                      <a:pt x="226" y="409"/>
                    </a:cubicBezTo>
                    <a:cubicBezTo>
                      <a:pt x="226" y="416"/>
                      <a:pt x="226" y="416"/>
                      <a:pt x="226" y="416"/>
                    </a:cubicBezTo>
                    <a:cubicBezTo>
                      <a:pt x="226" y="419"/>
                      <a:pt x="225" y="425"/>
                      <a:pt x="223" y="428"/>
                    </a:cubicBezTo>
                    <a:cubicBezTo>
                      <a:pt x="177" y="445"/>
                      <a:pt x="177" y="445"/>
                      <a:pt x="177" y="445"/>
                    </a:cubicBezTo>
                    <a:cubicBezTo>
                      <a:pt x="173" y="447"/>
                      <a:pt x="165" y="449"/>
                      <a:pt x="160" y="449"/>
                    </a:cubicBezTo>
                    <a:cubicBezTo>
                      <a:pt x="151" y="449"/>
                      <a:pt x="151" y="449"/>
                      <a:pt x="151" y="449"/>
                    </a:cubicBezTo>
                    <a:cubicBezTo>
                      <a:pt x="146" y="449"/>
                      <a:pt x="142" y="452"/>
                      <a:pt x="142" y="455"/>
                    </a:cubicBezTo>
                    <a:cubicBezTo>
                      <a:pt x="142" y="455"/>
                      <a:pt x="142" y="455"/>
                      <a:pt x="142" y="455"/>
                    </a:cubicBezTo>
                    <a:cubicBezTo>
                      <a:pt x="142" y="459"/>
                      <a:pt x="146" y="462"/>
                      <a:pt x="151" y="462"/>
                    </a:cubicBezTo>
                    <a:cubicBezTo>
                      <a:pt x="397" y="462"/>
                      <a:pt x="397" y="462"/>
                      <a:pt x="397" y="462"/>
                    </a:cubicBezTo>
                    <a:cubicBezTo>
                      <a:pt x="402" y="462"/>
                      <a:pt x="406" y="459"/>
                      <a:pt x="406" y="455"/>
                    </a:cubicBezTo>
                    <a:cubicBezTo>
                      <a:pt x="406" y="455"/>
                      <a:pt x="406" y="455"/>
                      <a:pt x="406" y="455"/>
                    </a:cubicBezTo>
                    <a:cubicBezTo>
                      <a:pt x="406" y="452"/>
                      <a:pt x="404" y="449"/>
                      <a:pt x="402" y="449"/>
                    </a:cubicBezTo>
                    <a:cubicBezTo>
                      <a:pt x="399" y="449"/>
                      <a:pt x="393" y="448"/>
                      <a:pt x="389" y="448"/>
                    </a:cubicBezTo>
                    <a:cubicBezTo>
                      <a:pt x="329" y="426"/>
                      <a:pt x="329" y="426"/>
                      <a:pt x="329" y="426"/>
                    </a:cubicBezTo>
                    <a:cubicBezTo>
                      <a:pt x="325" y="424"/>
                      <a:pt x="322" y="419"/>
                      <a:pt x="322" y="416"/>
                    </a:cubicBezTo>
                    <a:cubicBezTo>
                      <a:pt x="322" y="409"/>
                      <a:pt x="322" y="409"/>
                      <a:pt x="322" y="409"/>
                    </a:cubicBezTo>
                    <a:cubicBezTo>
                      <a:pt x="507" y="409"/>
                      <a:pt x="507" y="409"/>
                      <a:pt x="507" y="409"/>
                    </a:cubicBezTo>
                    <a:cubicBezTo>
                      <a:pt x="530" y="409"/>
                      <a:pt x="548" y="391"/>
                      <a:pt x="548" y="369"/>
                    </a:cubicBezTo>
                    <a:cubicBezTo>
                      <a:pt x="548" y="41"/>
                      <a:pt x="548" y="41"/>
                      <a:pt x="548" y="41"/>
                    </a:cubicBezTo>
                    <a:cubicBezTo>
                      <a:pt x="548" y="18"/>
                      <a:pt x="530" y="0"/>
                      <a:pt x="507" y="0"/>
                    </a:cubicBezTo>
                    <a:close/>
                    <a:moveTo>
                      <a:pt x="510" y="330"/>
                    </a:moveTo>
                    <a:cubicBezTo>
                      <a:pt x="510" y="337"/>
                      <a:pt x="504" y="343"/>
                      <a:pt x="497" y="344"/>
                    </a:cubicBezTo>
                    <a:cubicBezTo>
                      <a:pt x="51" y="344"/>
                      <a:pt x="51" y="344"/>
                      <a:pt x="51" y="344"/>
                    </a:cubicBezTo>
                    <a:cubicBezTo>
                      <a:pt x="44" y="343"/>
                      <a:pt x="38" y="337"/>
                      <a:pt x="38" y="330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2"/>
                      <a:pt x="44" y="36"/>
                      <a:pt x="51" y="36"/>
                    </a:cubicBezTo>
                    <a:cubicBezTo>
                      <a:pt x="497" y="36"/>
                      <a:pt x="497" y="36"/>
                      <a:pt x="497" y="36"/>
                    </a:cubicBezTo>
                    <a:cubicBezTo>
                      <a:pt x="504" y="36"/>
                      <a:pt x="510" y="42"/>
                      <a:pt x="510" y="50"/>
                    </a:cubicBezTo>
                    <a:lnTo>
                      <a:pt x="510" y="3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5" name="Oval 33">
                <a:extLst>
                  <a:ext uri="{FF2B5EF4-FFF2-40B4-BE49-F238E27FC236}">
                    <a16:creationId xmlns:a16="http://schemas.microsoft.com/office/drawing/2014/main" id="{C5E64B0F-94FA-4A36-A762-1198F7E19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2363" y="4103688"/>
                <a:ext cx="6350" cy="47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6" name="Freeform 34">
                <a:extLst>
                  <a:ext uri="{FF2B5EF4-FFF2-40B4-BE49-F238E27FC236}">
                    <a16:creationId xmlns:a16="http://schemas.microsoft.com/office/drawing/2014/main" id="{073D93D1-3B33-4BCF-B8D3-E342FF95E49C}"/>
                  </a:ext>
                </a:extLst>
              </p:cNvPr>
              <p:cNvSpPr/>
              <p:nvPr/>
            </p:nvSpPr>
            <p:spPr bwMode="auto">
              <a:xfrm>
                <a:off x="4943475" y="4100513"/>
                <a:ext cx="47625" cy="9525"/>
              </a:xfrm>
              <a:custGeom>
                <a:avLst/>
                <a:gdLst>
                  <a:gd name="T0" fmla="*/ 63 w 63"/>
                  <a:gd name="T1" fmla="*/ 6 h 13"/>
                  <a:gd name="T2" fmla="*/ 57 w 63"/>
                  <a:gd name="T3" fmla="*/ 13 h 13"/>
                  <a:gd name="T4" fmla="*/ 6 w 63"/>
                  <a:gd name="T5" fmla="*/ 13 h 13"/>
                  <a:gd name="T6" fmla="*/ 0 w 63"/>
                  <a:gd name="T7" fmla="*/ 6 h 13"/>
                  <a:gd name="T8" fmla="*/ 0 w 63"/>
                  <a:gd name="T9" fmla="*/ 6 h 13"/>
                  <a:gd name="T10" fmla="*/ 6 w 63"/>
                  <a:gd name="T11" fmla="*/ 0 h 13"/>
                  <a:gd name="T12" fmla="*/ 57 w 63"/>
                  <a:gd name="T13" fmla="*/ 0 h 13"/>
                  <a:gd name="T14" fmla="*/ 63 w 63"/>
                  <a:gd name="T1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3">
                    <a:moveTo>
                      <a:pt x="63" y="6"/>
                    </a:moveTo>
                    <a:cubicBezTo>
                      <a:pt x="63" y="10"/>
                      <a:pt x="60" y="13"/>
                      <a:pt x="5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3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0" y="0"/>
                      <a:pt x="63" y="3"/>
                      <a:pt x="6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7" name="Freeform 35">
                <a:extLst>
                  <a:ext uri="{FF2B5EF4-FFF2-40B4-BE49-F238E27FC236}">
                    <a16:creationId xmlns:a16="http://schemas.microsoft.com/office/drawing/2014/main" id="{FFB18692-B5B5-4BBB-8616-74E393C88A61}"/>
                  </a:ext>
                </a:extLst>
              </p:cNvPr>
              <p:cNvSpPr/>
              <p:nvPr/>
            </p:nvSpPr>
            <p:spPr bwMode="auto">
              <a:xfrm>
                <a:off x="4922836" y="3875089"/>
                <a:ext cx="34925" cy="166688"/>
              </a:xfrm>
              <a:custGeom>
                <a:avLst/>
                <a:gdLst>
                  <a:gd name="T0" fmla="*/ 45 w 45"/>
                  <a:gd name="T1" fmla="*/ 193 h 216"/>
                  <a:gd name="T2" fmla="*/ 22 w 45"/>
                  <a:gd name="T3" fmla="*/ 216 h 216"/>
                  <a:gd name="T4" fmla="*/ 22 w 45"/>
                  <a:gd name="T5" fmla="*/ 216 h 216"/>
                  <a:gd name="T6" fmla="*/ 0 w 45"/>
                  <a:gd name="T7" fmla="*/ 193 h 216"/>
                  <a:gd name="T8" fmla="*/ 0 w 45"/>
                  <a:gd name="T9" fmla="*/ 23 h 216"/>
                  <a:gd name="T10" fmla="*/ 22 w 45"/>
                  <a:gd name="T11" fmla="*/ 0 h 216"/>
                  <a:gd name="T12" fmla="*/ 22 w 45"/>
                  <a:gd name="T13" fmla="*/ 0 h 216"/>
                  <a:gd name="T14" fmla="*/ 45 w 45"/>
                  <a:gd name="T15" fmla="*/ 23 h 216"/>
                  <a:gd name="T16" fmla="*/ 45 w 45"/>
                  <a:gd name="T17" fmla="*/ 19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216">
                    <a:moveTo>
                      <a:pt x="45" y="193"/>
                    </a:moveTo>
                    <a:cubicBezTo>
                      <a:pt x="45" y="206"/>
                      <a:pt x="35" y="216"/>
                      <a:pt x="22" y="216"/>
                    </a:cubicBezTo>
                    <a:cubicBezTo>
                      <a:pt x="22" y="216"/>
                      <a:pt x="22" y="216"/>
                      <a:pt x="22" y="216"/>
                    </a:cubicBezTo>
                    <a:cubicBezTo>
                      <a:pt x="10" y="216"/>
                      <a:pt x="0" y="206"/>
                      <a:pt x="0" y="19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5" y="0"/>
                      <a:pt x="45" y="10"/>
                      <a:pt x="45" y="23"/>
                    </a:cubicBezTo>
                    <a:lnTo>
                      <a:pt x="45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8" name="Freeform 36">
                <a:extLst>
                  <a:ext uri="{FF2B5EF4-FFF2-40B4-BE49-F238E27FC236}">
                    <a16:creationId xmlns:a16="http://schemas.microsoft.com/office/drawing/2014/main" id="{4D4B89C8-0CE2-460B-82E1-D715BBA560C8}"/>
                  </a:ext>
                </a:extLst>
              </p:cNvPr>
              <p:cNvSpPr/>
              <p:nvPr/>
            </p:nvSpPr>
            <p:spPr bwMode="auto">
              <a:xfrm>
                <a:off x="4860925" y="3903663"/>
                <a:ext cx="34925" cy="138113"/>
              </a:xfrm>
              <a:custGeom>
                <a:avLst/>
                <a:gdLst>
                  <a:gd name="T0" fmla="*/ 45 w 45"/>
                  <a:gd name="T1" fmla="*/ 157 h 180"/>
                  <a:gd name="T2" fmla="*/ 23 w 45"/>
                  <a:gd name="T3" fmla="*/ 180 h 180"/>
                  <a:gd name="T4" fmla="*/ 23 w 45"/>
                  <a:gd name="T5" fmla="*/ 180 h 180"/>
                  <a:gd name="T6" fmla="*/ 0 w 45"/>
                  <a:gd name="T7" fmla="*/ 157 h 180"/>
                  <a:gd name="T8" fmla="*/ 0 w 45"/>
                  <a:gd name="T9" fmla="*/ 23 h 180"/>
                  <a:gd name="T10" fmla="*/ 23 w 45"/>
                  <a:gd name="T11" fmla="*/ 0 h 180"/>
                  <a:gd name="T12" fmla="*/ 23 w 45"/>
                  <a:gd name="T13" fmla="*/ 0 h 180"/>
                  <a:gd name="T14" fmla="*/ 45 w 45"/>
                  <a:gd name="T15" fmla="*/ 23 h 180"/>
                  <a:gd name="T16" fmla="*/ 45 w 45"/>
                  <a:gd name="T17" fmla="*/ 15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80">
                    <a:moveTo>
                      <a:pt x="45" y="157"/>
                    </a:moveTo>
                    <a:cubicBezTo>
                      <a:pt x="45" y="170"/>
                      <a:pt x="35" y="180"/>
                      <a:pt x="23" y="180"/>
                    </a:cubicBezTo>
                    <a:cubicBezTo>
                      <a:pt x="23" y="180"/>
                      <a:pt x="23" y="180"/>
                      <a:pt x="23" y="180"/>
                    </a:cubicBezTo>
                    <a:cubicBezTo>
                      <a:pt x="10" y="180"/>
                      <a:pt x="0" y="170"/>
                      <a:pt x="0" y="15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5" y="10"/>
                      <a:pt x="45" y="23"/>
                    </a:cubicBezTo>
                    <a:lnTo>
                      <a:pt x="45" y="1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9" name="Freeform 37">
                <a:extLst>
                  <a:ext uri="{FF2B5EF4-FFF2-40B4-BE49-F238E27FC236}">
                    <a16:creationId xmlns:a16="http://schemas.microsoft.com/office/drawing/2014/main" id="{0D6AA8B9-E2DC-43BC-8467-80D0A56FC116}"/>
                  </a:ext>
                </a:extLst>
              </p:cNvPr>
              <p:cNvSpPr/>
              <p:nvPr/>
            </p:nvSpPr>
            <p:spPr bwMode="auto">
              <a:xfrm>
                <a:off x="4799013" y="3930650"/>
                <a:ext cx="33338" cy="111125"/>
              </a:xfrm>
              <a:custGeom>
                <a:avLst/>
                <a:gdLst>
                  <a:gd name="T0" fmla="*/ 44 w 44"/>
                  <a:gd name="T1" fmla="*/ 121 h 144"/>
                  <a:gd name="T2" fmla="*/ 22 w 44"/>
                  <a:gd name="T3" fmla="*/ 144 h 144"/>
                  <a:gd name="T4" fmla="*/ 22 w 44"/>
                  <a:gd name="T5" fmla="*/ 144 h 144"/>
                  <a:gd name="T6" fmla="*/ 0 w 44"/>
                  <a:gd name="T7" fmla="*/ 121 h 144"/>
                  <a:gd name="T8" fmla="*/ 0 w 44"/>
                  <a:gd name="T9" fmla="*/ 23 h 144"/>
                  <a:gd name="T10" fmla="*/ 22 w 44"/>
                  <a:gd name="T11" fmla="*/ 0 h 144"/>
                  <a:gd name="T12" fmla="*/ 22 w 44"/>
                  <a:gd name="T13" fmla="*/ 0 h 144"/>
                  <a:gd name="T14" fmla="*/ 44 w 44"/>
                  <a:gd name="T15" fmla="*/ 23 h 144"/>
                  <a:gd name="T16" fmla="*/ 44 w 44"/>
                  <a:gd name="T17" fmla="*/ 12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44">
                    <a:moveTo>
                      <a:pt x="44" y="121"/>
                    </a:moveTo>
                    <a:cubicBezTo>
                      <a:pt x="44" y="134"/>
                      <a:pt x="34" y="144"/>
                      <a:pt x="22" y="144"/>
                    </a:cubicBezTo>
                    <a:cubicBezTo>
                      <a:pt x="22" y="144"/>
                      <a:pt x="22" y="144"/>
                      <a:pt x="22" y="144"/>
                    </a:cubicBezTo>
                    <a:cubicBezTo>
                      <a:pt x="10" y="144"/>
                      <a:pt x="0" y="134"/>
                      <a:pt x="0" y="1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4" y="0"/>
                      <a:pt x="44" y="10"/>
                      <a:pt x="44" y="23"/>
                    </a:cubicBezTo>
                    <a:lnTo>
                      <a:pt x="44" y="1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10" name="Freeform 38">
                <a:extLst>
                  <a:ext uri="{FF2B5EF4-FFF2-40B4-BE49-F238E27FC236}">
                    <a16:creationId xmlns:a16="http://schemas.microsoft.com/office/drawing/2014/main" id="{B041BA33-CEB5-42F4-911A-BBCF173C86AD}"/>
                  </a:ext>
                </a:extLst>
              </p:cNvPr>
              <p:cNvSpPr/>
              <p:nvPr/>
            </p:nvSpPr>
            <p:spPr bwMode="auto">
              <a:xfrm>
                <a:off x="4737100" y="3959225"/>
                <a:ext cx="34925" cy="82550"/>
              </a:xfrm>
              <a:custGeom>
                <a:avLst/>
                <a:gdLst>
                  <a:gd name="T0" fmla="*/ 45 w 45"/>
                  <a:gd name="T1" fmla="*/ 85 h 108"/>
                  <a:gd name="T2" fmla="*/ 22 w 45"/>
                  <a:gd name="T3" fmla="*/ 108 h 108"/>
                  <a:gd name="T4" fmla="*/ 22 w 45"/>
                  <a:gd name="T5" fmla="*/ 108 h 108"/>
                  <a:gd name="T6" fmla="*/ 0 w 45"/>
                  <a:gd name="T7" fmla="*/ 85 h 108"/>
                  <a:gd name="T8" fmla="*/ 0 w 45"/>
                  <a:gd name="T9" fmla="*/ 23 h 108"/>
                  <a:gd name="T10" fmla="*/ 22 w 45"/>
                  <a:gd name="T11" fmla="*/ 0 h 108"/>
                  <a:gd name="T12" fmla="*/ 22 w 45"/>
                  <a:gd name="T13" fmla="*/ 0 h 108"/>
                  <a:gd name="T14" fmla="*/ 45 w 45"/>
                  <a:gd name="T15" fmla="*/ 23 h 108"/>
                  <a:gd name="T16" fmla="*/ 45 w 45"/>
                  <a:gd name="T17" fmla="*/ 8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08">
                    <a:moveTo>
                      <a:pt x="45" y="85"/>
                    </a:moveTo>
                    <a:cubicBezTo>
                      <a:pt x="45" y="98"/>
                      <a:pt x="35" y="108"/>
                      <a:pt x="22" y="108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0" y="108"/>
                      <a:pt x="0" y="98"/>
                      <a:pt x="0" y="8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5" y="0"/>
                      <a:pt x="45" y="10"/>
                      <a:pt x="45" y="23"/>
                    </a:cubicBezTo>
                    <a:lnTo>
                      <a:pt x="45" y="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11" name="Freeform 39">
                <a:extLst>
                  <a:ext uri="{FF2B5EF4-FFF2-40B4-BE49-F238E27FC236}">
                    <a16:creationId xmlns:a16="http://schemas.microsoft.com/office/drawing/2014/main" id="{F1EE9769-A842-4722-87AD-77B4F67C5AEB}"/>
                  </a:ext>
                </a:extLst>
              </p:cNvPr>
              <p:cNvSpPr/>
              <p:nvPr/>
            </p:nvSpPr>
            <p:spPr bwMode="auto">
              <a:xfrm>
                <a:off x="4675188" y="3986213"/>
                <a:ext cx="33338" cy="55563"/>
              </a:xfrm>
              <a:custGeom>
                <a:avLst/>
                <a:gdLst>
                  <a:gd name="T0" fmla="*/ 45 w 45"/>
                  <a:gd name="T1" fmla="*/ 49 h 72"/>
                  <a:gd name="T2" fmla="*/ 23 w 45"/>
                  <a:gd name="T3" fmla="*/ 72 h 72"/>
                  <a:gd name="T4" fmla="*/ 23 w 45"/>
                  <a:gd name="T5" fmla="*/ 72 h 72"/>
                  <a:gd name="T6" fmla="*/ 0 w 45"/>
                  <a:gd name="T7" fmla="*/ 49 h 72"/>
                  <a:gd name="T8" fmla="*/ 0 w 45"/>
                  <a:gd name="T9" fmla="*/ 23 h 72"/>
                  <a:gd name="T10" fmla="*/ 23 w 45"/>
                  <a:gd name="T11" fmla="*/ 0 h 72"/>
                  <a:gd name="T12" fmla="*/ 23 w 45"/>
                  <a:gd name="T13" fmla="*/ 0 h 72"/>
                  <a:gd name="T14" fmla="*/ 45 w 45"/>
                  <a:gd name="T15" fmla="*/ 23 h 72"/>
                  <a:gd name="T16" fmla="*/ 45 w 45"/>
                  <a:gd name="T17" fmla="*/ 4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72">
                    <a:moveTo>
                      <a:pt x="45" y="49"/>
                    </a:moveTo>
                    <a:cubicBezTo>
                      <a:pt x="45" y="62"/>
                      <a:pt x="35" y="72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10" y="72"/>
                      <a:pt x="0" y="62"/>
                      <a:pt x="0" y="4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5" y="10"/>
                      <a:pt x="45" y="23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568741" y="1795244"/>
            <a:ext cx="1400962" cy="1400962"/>
            <a:chOff x="1568741" y="1795244"/>
            <a:chExt cx="1400962" cy="1400962"/>
          </a:xfrm>
        </p:grpSpPr>
        <p:sp>
          <p:nvSpPr>
            <p:cNvPr id="31" name="椭圆 30"/>
            <p:cNvSpPr/>
            <p:nvPr/>
          </p:nvSpPr>
          <p:spPr>
            <a:xfrm>
              <a:off x="1568741" y="1795244"/>
              <a:ext cx="1400962" cy="1400962"/>
            </a:xfrm>
            <a:prstGeom prst="ellipse">
              <a:avLst/>
            </a:prstGeom>
            <a:solidFill>
              <a:srgbClr val="203A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Group 213">
              <a:extLst>
                <a:ext uri="{FF2B5EF4-FFF2-40B4-BE49-F238E27FC236}">
                  <a16:creationId xmlns:a16="http://schemas.microsoft.com/office/drawing/2014/main" id="{1D77B9E7-08A0-4573-9D3A-6F682772D8FF}"/>
                </a:ext>
              </a:extLst>
            </p:cNvPr>
            <p:cNvGrpSpPr/>
            <p:nvPr/>
          </p:nvGrpSpPr>
          <p:grpSpPr>
            <a:xfrm>
              <a:off x="1919263" y="2172393"/>
              <a:ext cx="699919" cy="646665"/>
              <a:chOff x="2900363" y="5486400"/>
              <a:chExt cx="438150" cy="404813"/>
            </a:xfrm>
            <a:solidFill>
              <a:srgbClr val="FFFFFF"/>
            </a:solidFill>
          </p:grpSpPr>
          <p:sp>
            <p:nvSpPr>
              <p:cNvPr id="13" name="Freeform 203">
                <a:extLst>
                  <a:ext uri="{FF2B5EF4-FFF2-40B4-BE49-F238E27FC236}">
                    <a16:creationId xmlns:a16="http://schemas.microsoft.com/office/drawing/2014/main" id="{7AA46E80-57D0-4727-82BA-5DBE9316F5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1188" y="5486400"/>
                <a:ext cx="187325" cy="195263"/>
              </a:xfrm>
              <a:custGeom>
                <a:avLst/>
                <a:gdLst>
                  <a:gd name="T0" fmla="*/ 240 w 245"/>
                  <a:gd name="T1" fmla="*/ 155 h 254"/>
                  <a:gd name="T2" fmla="*/ 211 w 245"/>
                  <a:gd name="T3" fmla="*/ 137 h 254"/>
                  <a:gd name="T4" fmla="*/ 211 w 245"/>
                  <a:gd name="T5" fmla="*/ 118 h 254"/>
                  <a:gd name="T6" fmla="*/ 207 w 245"/>
                  <a:gd name="T7" fmla="*/ 100 h 254"/>
                  <a:gd name="T8" fmla="*/ 231 w 245"/>
                  <a:gd name="T9" fmla="*/ 76 h 254"/>
                  <a:gd name="T10" fmla="*/ 232 w 245"/>
                  <a:gd name="T11" fmla="*/ 64 h 254"/>
                  <a:gd name="T12" fmla="*/ 217 w 245"/>
                  <a:gd name="T13" fmla="*/ 43 h 254"/>
                  <a:gd name="T14" fmla="*/ 205 w 245"/>
                  <a:gd name="T15" fmla="*/ 40 h 254"/>
                  <a:gd name="T16" fmla="*/ 175 w 245"/>
                  <a:gd name="T17" fmla="*/ 55 h 254"/>
                  <a:gd name="T18" fmla="*/ 141 w 245"/>
                  <a:gd name="T19" fmla="*/ 40 h 254"/>
                  <a:gd name="T20" fmla="*/ 133 w 245"/>
                  <a:gd name="T21" fmla="*/ 7 h 254"/>
                  <a:gd name="T22" fmla="*/ 123 w 245"/>
                  <a:gd name="T23" fmla="*/ 1 h 254"/>
                  <a:gd name="T24" fmla="*/ 96 w 245"/>
                  <a:gd name="T25" fmla="*/ 3 h 254"/>
                  <a:gd name="T26" fmla="*/ 88 w 245"/>
                  <a:gd name="T27" fmla="*/ 12 h 254"/>
                  <a:gd name="T28" fmla="*/ 86 w 245"/>
                  <a:gd name="T29" fmla="*/ 46 h 254"/>
                  <a:gd name="T30" fmla="*/ 57 w 245"/>
                  <a:gd name="T31" fmla="*/ 68 h 254"/>
                  <a:gd name="T32" fmla="*/ 24 w 245"/>
                  <a:gd name="T33" fmla="*/ 59 h 254"/>
                  <a:gd name="T34" fmla="*/ 13 w 245"/>
                  <a:gd name="T35" fmla="*/ 64 h 254"/>
                  <a:gd name="T36" fmla="*/ 2 w 245"/>
                  <a:gd name="T37" fmla="*/ 88 h 254"/>
                  <a:gd name="T38" fmla="*/ 6 w 245"/>
                  <a:gd name="T39" fmla="*/ 99 h 254"/>
                  <a:gd name="T40" fmla="*/ 34 w 245"/>
                  <a:gd name="T41" fmla="*/ 118 h 254"/>
                  <a:gd name="T42" fmla="*/ 34 w 245"/>
                  <a:gd name="T43" fmla="*/ 136 h 254"/>
                  <a:gd name="T44" fmla="*/ 38 w 245"/>
                  <a:gd name="T45" fmla="*/ 155 h 254"/>
                  <a:gd name="T46" fmla="*/ 14 w 245"/>
                  <a:gd name="T47" fmla="*/ 179 h 254"/>
                  <a:gd name="T48" fmla="*/ 13 w 245"/>
                  <a:gd name="T49" fmla="*/ 190 h 254"/>
                  <a:gd name="T50" fmla="*/ 28 w 245"/>
                  <a:gd name="T51" fmla="*/ 212 h 254"/>
                  <a:gd name="T52" fmla="*/ 40 w 245"/>
                  <a:gd name="T53" fmla="*/ 215 h 254"/>
                  <a:gd name="T54" fmla="*/ 70 w 245"/>
                  <a:gd name="T55" fmla="*/ 199 h 254"/>
                  <a:gd name="T56" fmla="*/ 104 w 245"/>
                  <a:gd name="T57" fmla="*/ 214 h 254"/>
                  <a:gd name="T58" fmla="*/ 113 w 245"/>
                  <a:gd name="T59" fmla="*/ 247 h 254"/>
                  <a:gd name="T60" fmla="*/ 122 w 245"/>
                  <a:gd name="T61" fmla="*/ 254 h 254"/>
                  <a:gd name="T62" fmla="*/ 149 w 245"/>
                  <a:gd name="T63" fmla="*/ 251 h 254"/>
                  <a:gd name="T64" fmla="*/ 157 w 245"/>
                  <a:gd name="T65" fmla="*/ 243 h 254"/>
                  <a:gd name="T66" fmla="*/ 159 w 245"/>
                  <a:gd name="T67" fmla="*/ 209 h 254"/>
                  <a:gd name="T68" fmla="*/ 188 w 245"/>
                  <a:gd name="T69" fmla="*/ 187 h 254"/>
                  <a:gd name="T70" fmla="*/ 221 w 245"/>
                  <a:gd name="T71" fmla="*/ 196 h 254"/>
                  <a:gd name="T72" fmla="*/ 232 w 245"/>
                  <a:gd name="T73" fmla="*/ 191 h 254"/>
                  <a:gd name="T74" fmla="*/ 243 w 245"/>
                  <a:gd name="T75" fmla="*/ 167 h 254"/>
                  <a:gd name="T76" fmla="*/ 240 w 245"/>
                  <a:gd name="T77" fmla="*/ 155 h 254"/>
                  <a:gd name="T78" fmla="*/ 127 w 245"/>
                  <a:gd name="T79" fmla="*/ 174 h 254"/>
                  <a:gd name="T80" fmla="*/ 76 w 245"/>
                  <a:gd name="T81" fmla="*/ 132 h 254"/>
                  <a:gd name="T82" fmla="*/ 118 w 245"/>
                  <a:gd name="T83" fmla="*/ 80 h 254"/>
                  <a:gd name="T84" fmla="*/ 170 w 245"/>
                  <a:gd name="T85" fmla="*/ 123 h 254"/>
                  <a:gd name="T86" fmla="*/ 127 w 245"/>
                  <a:gd name="T87" fmla="*/ 17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54">
                    <a:moveTo>
                      <a:pt x="240" y="155"/>
                    </a:move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12" y="131"/>
                      <a:pt x="212" y="124"/>
                      <a:pt x="211" y="118"/>
                    </a:cubicBezTo>
                    <a:cubicBezTo>
                      <a:pt x="210" y="112"/>
                      <a:pt x="209" y="106"/>
                      <a:pt x="207" y="100"/>
                    </a:cubicBezTo>
                    <a:cubicBezTo>
                      <a:pt x="231" y="76"/>
                      <a:pt x="231" y="76"/>
                      <a:pt x="231" y="76"/>
                    </a:cubicBezTo>
                    <a:cubicBezTo>
                      <a:pt x="234" y="73"/>
                      <a:pt x="235" y="68"/>
                      <a:pt x="232" y="64"/>
                    </a:cubicBezTo>
                    <a:cubicBezTo>
                      <a:pt x="217" y="43"/>
                      <a:pt x="217" y="43"/>
                      <a:pt x="217" y="43"/>
                    </a:cubicBezTo>
                    <a:cubicBezTo>
                      <a:pt x="214" y="39"/>
                      <a:pt x="209" y="38"/>
                      <a:pt x="205" y="40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5" y="48"/>
                      <a:pt x="154" y="43"/>
                      <a:pt x="141" y="40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2" y="3"/>
                      <a:pt x="127" y="0"/>
                      <a:pt x="123" y="1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2" y="4"/>
                      <a:pt x="89" y="8"/>
                      <a:pt x="88" y="12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75" y="51"/>
                      <a:pt x="65" y="59"/>
                      <a:pt x="57" y="68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58"/>
                      <a:pt x="15" y="60"/>
                      <a:pt x="13" y="64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2" y="97"/>
                      <a:pt x="6" y="9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4"/>
                      <a:pt x="34" y="130"/>
                      <a:pt x="34" y="136"/>
                    </a:cubicBezTo>
                    <a:cubicBezTo>
                      <a:pt x="35" y="143"/>
                      <a:pt x="36" y="149"/>
                      <a:pt x="38" y="155"/>
                    </a:cubicBezTo>
                    <a:cubicBezTo>
                      <a:pt x="14" y="179"/>
                      <a:pt x="14" y="179"/>
                      <a:pt x="14" y="179"/>
                    </a:cubicBezTo>
                    <a:cubicBezTo>
                      <a:pt x="11" y="182"/>
                      <a:pt x="10" y="187"/>
                      <a:pt x="13" y="190"/>
                    </a:cubicBezTo>
                    <a:cubicBezTo>
                      <a:pt x="28" y="212"/>
                      <a:pt x="28" y="212"/>
                      <a:pt x="28" y="212"/>
                    </a:cubicBezTo>
                    <a:cubicBezTo>
                      <a:pt x="31" y="215"/>
                      <a:pt x="36" y="217"/>
                      <a:pt x="40" y="215"/>
                    </a:cubicBezTo>
                    <a:cubicBezTo>
                      <a:pt x="70" y="199"/>
                      <a:pt x="70" y="199"/>
                      <a:pt x="70" y="199"/>
                    </a:cubicBezTo>
                    <a:cubicBezTo>
                      <a:pt x="80" y="206"/>
                      <a:pt x="92" y="212"/>
                      <a:pt x="104" y="214"/>
                    </a:cubicBezTo>
                    <a:cubicBezTo>
                      <a:pt x="113" y="247"/>
                      <a:pt x="113" y="247"/>
                      <a:pt x="113" y="247"/>
                    </a:cubicBezTo>
                    <a:cubicBezTo>
                      <a:pt x="114" y="251"/>
                      <a:pt x="118" y="254"/>
                      <a:pt x="122" y="254"/>
                    </a:cubicBezTo>
                    <a:cubicBezTo>
                      <a:pt x="149" y="251"/>
                      <a:pt x="149" y="251"/>
                      <a:pt x="149" y="251"/>
                    </a:cubicBezTo>
                    <a:cubicBezTo>
                      <a:pt x="153" y="251"/>
                      <a:pt x="157" y="247"/>
                      <a:pt x="157" y="243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70" y="203"/>
                      <a:pt x="180" y="196"/>
                      <a:pt x="188" y="187"/>
                    </a:cubicBezTo>
                    <a:cubicBezTo>
                      <a:pt x="221" y="196"/>
                      <a:pt x="221" y="196"/>
                      <a:pt x="221" y="196"/>
                    </a:cubicBezTo>
                    <a:cubicBezTo>
                      <a:pt x="226" y="197"/>
                      <a:pt x="230" y="195"/>
                      <a:pt x="232" y="191"/>
                    </a:cubicBezTo>
                    <a:cubicBezTo>
                      <a:pt x="243" y="167"/>
                      <a:pt x="243" y="167"/>
                      <a:pt x="243" y="167"/>
                    </a:cubicBezTo>
                    <a:cubicBezTo>
                      <a:pt x="245" y="163"/>
                      <a:pt x="243" y="158"/>
                      <a:pt x="240" y="155"/>
                    </a:cubicBezTo>
                    <a:close/>
                    <a:moveTo>
                      <a:pt x="127" y="174"/>
                    </a:moveTo>
                    <a:cubicBezTo>
                      <a:pt x="102" y="177"/>
                      <a:pt x="78" y="158"/>
                      <a:pt x="76" y="132"/>
                    </a:cubicBezTo>
                    <a:cubicBezTo>
                      <a:pt x="73" y="106"/>
                      <a:pt x="92" y="83"/>
                      <a:pt x="118" y="80"/>
                    </a:cubicBezTo>
                    <a:cubicBezTo>
                      <a:pt x="144" y="78"/>
                      <a:pt x="167" y="97"/>
                      <a:pt x="170" y="123"/>
                    </a:cubicBezTo>
                    <a:cubicBezTo>
                      <a:pt x="172" y="148"/>
                      <a:pt x="153" y="172"/>
                      <a:pt x="127" y="1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14" name="Freeform 204">
                <a:extLst>
                  <a:ext uri="{FF2B5EF4-FFF2-40B4-BE49-F238E27FC236}">
                    <a16:creationId xmlns:a16="http://schemas.microsoft.com/office/drawing/2014/main" id="{9B59F0EF-8D46-4E7A-BBB4-E17273F596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0363" y="5572125"/>
                <a:ext cx="317500" cy="319088"/>
              </a:xfrm>
              <a:custGeom>
                <a:avLst/>
                <a:gdLst>
                  <a:gd name="T0" fmla="*/ 413 w 414"/>
                  <a:gd name="T1" fmla="*/ 171 h 415"/>
                  <a:gd name="T2" fmla="*/ 398 w 414"/>
                  <a:gd name="T3" fmla="*/ 124 h 415"/>
                  <a:gd name="T4" fmla="*/ 385 w 414"/>
                  <a:gd name="T5" fmla="*/ 116 h 415"/>
                  <a:gd name="T6" fmla="*/ 331 w 414"/>
                  <a:gd name="T7" fmla="*/ 125 h 415"/>
                  <a:gd name="T8" fmla="*/ 312 w 414"/>
                  <a:gd name="T9" fmla="*/ 102 h 415"/>
                  <a:gd name="T10" fmla="*/ 332 w 414"/>
                  <a:gd name="T11" fmla="*/ 51 h 415"/>
                  <a:gd name="T12" fmla="*/ 327 w 414"/>
                  <a:gd name="T13" fmla="*/ 36 h 415"/>
                  <a:gd name="T14" fmla="*/ 283 w 414"/>
                  <a:gd name="T15" fmla="*/ 13 h 415"/>
                  <a:gd name="T16" fmla="*/ 268 w 414"/>
                  <a:gd name="T17" fmla="*/ 17 h 415"/>
                  <a:gd name="T18" fmla="*/ 236 w 414"/>
                  <a:gd name="T19" fmla="*/ 62 h 415"/>
                  <a:gd name="T20" fmla="*/ 207 w 414"/>
                  <a:gd name="T21" fmla="*/ 59 h 415"/>
                  <a:gd name="T22" fmla="*/ 184 w 414"/>
                  <a:gd name="T23" fmla="*/ 8 h 415"/>
                  <a:gd name="T24" fmla="*/ 171 w 414"/>
                  <a:gd name="T25" fmla="*/ 2 h 415"/>
                  <a:gd name="T26" fmla="*/ 124 w 414"/>
                  <a:gd name="T27" fmla="*/ 16 h 415"/>
                  <a:gd name="T28" fmla="*/ 116 w 414"/>
                  <a:gd name="T29" fmla="*/ 29 h 415"/>
                  <a:gd name="T30" fmla="*/ 125 w 414"/>
                  <a:gd name="T31" fmla="*/ 84 h 415"/>
                  <a:gd name="T32" fmla="*/ 102 w 414"/>
                  <a:gd name="T33" fmla="*/ 102 h 415"/>
                  <a:gd name="T34" fmla="*/ 50 w 414"/>
                  <a:gd name="T35" fmla="*/ 83 h 415"/>
                  <a:gd name="T36" fmla="*/ 36 w 414"/>
                  <a:gd name="T37" fmla="*/ 88 h 415"/>
                  <a:gd name="T38" fmla="*/ 13 w 414"/>
                  <a:gd name="T39" fmla="*/ 131 h 415"/>
                  <a:gd name="T40" fmla="*/ 16 w 414"/>
                  <a:gd name="T41" fmla="*/ 146 h 415"/>
                  <a:gd name="T42" fmla="*/ 61 w 414"/>
                  <a:gd name="T43" fmla="*/ 178 h 415"/>
                  <a:gd name="T44" fmla="*/ 58 w 414"/>
                  <a:gd name="T45" fmla="*/ 208 h 415"/>
                  <a:gd name="T46" fmla="*/ 8 w 414"/>
                  <a:gd name="T47" fmla="*/ 230 h 415"/>
                  <a:gd name="T48" fmla="*/ 2 w 414"/>
                  <a:gd name="T49" fmla="*/ 244 h 415"/>
                  <a:gd name="T50" fmla="*/ 16 w 414"/>
                  <a:gd name="T51" fmla="*/ 291 h 415"/>
                  <a:gd name="T52" fmla="*/ 29 w 414"/>
                  <a:gd name="T53" fmla="*/ 299 h 415"/>
                  <a:gd name="T54" fmla="*/ 83 w 414"/>
                  <a:gd name="T55" fmla="*/ 290 h 415"/>
                  <a:gd name="T56" fmla="*/ 102 w 414"/>
                  <a:gd name="T57" fmla="*/ 313 h 415"/>
                  <a:gd name="T58" fmla="*/ 82 w 414"/>
                  <a:gd name="T59" fmla="*/ 364 h 415"/>
                  <a:gd name="T60" fmla="*/ 88 w 414"/>
                  <a:gd name="T61" fmla="*/ 379 h 415"/>
                  <a:gd name="T62" fmla="*/ 131 w 414"/>
                  <a:gd name="T63" fmla="*/ 402 h 415"/>
                  <a:gd name="T64" fmla="*/ 146 w 414"/>
                  <a:gd name="T65" fmla="*/ 398 h 415"/>
                  <a:gd name="T66" fmla="*/ 178 w 414"/>
                  <a:gd name="T67" fmla="*/ 353 h 415"/>
                  <a:gd name="T68" fmla="*/ 207 w 414"/>
                  <a:gd name="T69" fmla="*/ 356 h 415"/>
                  <a:gd name="T70" fmla="*/ 230 w 414"/>
                  <a:gd name="T71" fmla="*/ 407 h 415"/>
                  <a:gd name="T72" fmla="*/ 244 w 414"/>
                  <a:gd name="T73" fmla="*/ 413 h 415"/>
                  <a:gd name="T74" fmla="*/ 291 w 414"/>
                  <a:gd name="T75" fmla="*/ 399 h 415"/>
                  <a:gd name="T76" fmla="*/ 299 w 414"/>
                  <a:gd name="T77" fmla="*/ 386 h 415"/>
                  <a:gd name="T78" fmla="*/ 290 w 414"/>
                  <a:gd name="T79" fmla="*/ 331 h 415"/>
                  <a:gd name="T80" fmla="*/ 312 w 414"/>
                  <a:gd name="T81" fmla="*/ 312 h 415"/>
                  <a:gd name="T82" fmla="*/ 364 w 414"/>
                  <a:gd name="T83" fmla="*/ 332 h 415"/>
                  <a:gd name="T84" fmla="*/ 378 w 414"/>
                  <a:gd name="T85" fmla="*/ 327 h 415"/>
                  <a:gd name="T86" fmla="*/ 401 w 414"/>
                  <a:gd name="T87" fmla="*/ 284 h 415"/>
                  <a:gd name="T88" fmla="*/ 398 w 414"/>
                  <a:gd name="T89" fmla="*/ 269 h 415"/>
                  <a:gd name="T90" fmla="*/ 353 w 414"/>
                  <a:gd name="T91" fmla="*/ 237 h 415"/>
                  <a:gd name="T92" fmla="*/ 356 w 414"/>
                  <a:gd name="T93" fmla="*/ 207 h 415"/>
                  <a:gd name="T94" fmla="*/ 406 w 414"/>
                  <a:gd name="T95" fmla="*/ 185 h 415"/>
                  <a:gd name="T96" fmla="*/ 413 w 414"/>
                  <a:gd name="T97" fmla="*/ 171 h 415"/>
                  <a:gd name="T98" fmla="*/ 233 w 414"/>
                  <a:gd name="T99" fmla="*/ 293 h 415"/>
                  <a:gd name="T100" fmla="*/ 122 w 414"/>
                  <a:gd name="T101" fmla="*/ 233 h 415"/>
                  <a:gd name="T102" fmla="*/ 181 w 414"/>
                  <a:gd name="T103" fmla="*/ 122 h 415"/>
                  <a:gd name="T104" fmla="*/ 293 w 414"/>
                  <a:gd name="T105" fmla="*/ 182 h 415"/>
                  <a:gd name="T106" fmla="*/ 233 w 414"/>
                  <a:gd name="T107" fmla="*/ 29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4" h="415">
                    <a:moveTo>
                      <a:pt x="413" y="171"/>
                    </a:moveTo>
                    <a:cubicBezTo>
                      <a:pt x="398" y="124"/>
                      <a:pt x="398" y="124"/>
                      <a:pt x="398" y="124"/>
                    </a:cubicBezTo>
                    <a:cubicBezTo>
                      <a:pt x="397" y="119"/>
                      <a:pt x="391" y="115"/>
                      <a:pt x="385" y="116"/>
                    </a:cubicBezTo>
                    <a:cubicBezTo>
                      <a:pt x="331" y="125"/>
                      <a:pt x="331" y="125"/>
                      <a:pt x="331" y="125"/>
                    </a:cubicBezTo>
                    <a:cubicBezTo>
                      <a:pt x="325" y="117"/>
                      <a:pt x="319" y="109"/>
                      <a:pt x="312" y="102"/>
                    </a:cubicBezTo>
                    <a:cubicBezTo>
                      <a:pt x="332" y="51"/>
                      <a:pt x="332" y="51"/>
                      <a:pt x="332" y="51"/>
                    </a:cubicBezTo>
                    <a:cubicBezTo>
                      <a:pt x="334" y="45"/>
                      <a:pt x="332" y="39"/>
                      <a:pt x="327" y="36"/>
                    </a:cubicBezTo>
                    <a:cubicBezTo>
                      <a:pt x="283" y="13"/>
                      <a:pt x="283" y="13"/>
                      <a:pt x="283" y="13"/>
                    </a:cubicBezTo>
                    <a:cubicBezTo>
                      <a:pt x="278" y="10"/>
                      <a:pt x="272" y="12"/>
                      <a:pt x="268" y="17"/>
                    </a:cubicBezTo>
                    <a:cubicBezTo>
                      <a:pt x="236" y="62"/>
                      <a:pt x="236" y="62"/>
                      <a:pt x="236" y="62"/>
                    </a:cubicBezTo>
                    <a:cubicBezTo>
                      <a:pt x="227" y="60"/>
                      <a:pt x="217" y="59"/>
                      <a:pt x="207" y="59"/>
                    </a:cubicBezTo>
                    <a:cubicBezTo>
                      <a:pt x="184" y="8"/>
                      <a:pt x="184" y="8"/>
                      <a:pt x="184" y="8"/>
                    </a:cubicBezTo>
                    <a:cubicBezTo>
                      <a:pt x="182" y="3"/>
                      <a:pt x="176" y="0"/>
                      <a:pt x="171" y="2"/>
                    </a:cubicBezTo>
                    <a:cubicBezTo>
                      <a:pt x="124" y="16"/>
                      <a:pt x="124" y="16"/>
                      <a:pt x="124" y="16"/>
                    </a:cubicBezTo>
                    <a:cubicBezTo>
                      <a:pt x="118" y="18"/>
                      <a:pt x="115" y="24"/>
                      <a:pt x="116" y="29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16" y="89"/>
                      <a:pt x="109" y="95"/>
                      <a:pt x="102" y="10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5" y="81"/>
                      <a:pt x="39" y="83"/>
                      <a:pt x="36" y="88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0" y="136"/>
                      <a:pt x="12" y="143"/>
                      <a:pt x="16" y="146"/>
                    </a:cubicBezTo>
                    <a:cubicBezTo>
                      <a:pt x="61" y="178"/>
                      <a:pt x="61" y="178"/>
                      <a:pt x="61" y="178"/>
                    </a:cubicBezTo>
                    <a:cubicBezTo>
                      <a:pt x="59" y="188"/>
                      <a:pt x="58" y="198"/>
                      <a:pt x="58" y="208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3" y="232"/>
                      <a:pt x="0" y="239"/>
                      <a:pt x="2" y="244"/>
                    </a:cubicBezTo>
                    <a:cubicBezTo>
                      <a:pt x="16" y="291"/>
                      <a:pt x="16" y="291"/>
                      <a:pt x="16" y="291"/>
                    </a:cubicBezTo>
                    <a:cubicBezTo>
                      <a:pt x="18" y="296"/>
                      <a:pt x="23" y="300"/>
                      <a:pt x="29" y="299"/>
                    </a:cubicBezTo>
                    <a:cubicBezTo>
                      <a:pt x="83" y="290"/>
                      <a:pt x="83" y="290"/>
                      <a:pt x="83" y="290"/>
                    </a:cubicBezTo>
                    <a:cubicBezTo>
                      <a:pt x="89" y="298"/>
                      <a:pt x="95" y="306"/>
                      <a:pt x="102" y="313"/>
                    </a:cubicBezTo>
                    <a:cubicBezTo>
                      <a:pt x="82" y="364"/>
                      <a:pt x="82" y="364"/>
                      <a:pt x="82" y="364"/>
                    </a:cubicBezTo>
                    <a:cubicBezTo>
                      <a:pt x="80" y="370"/>
                      <a:pt x="83" y="376"/>
                      <a:pt x="88" y="379"/>
                    </a:cubicBezTo>
                    <a:cubicBezTo>
                      <a:pt x="131" y="402"/>
                      <a:pt x="131" y="402"/>
                      <a:pt x="131" y="402"/>
                    </a:cubicBezTo>
                    <a:cubicBezTo>
                      <a:pt x="136" y="404"/>
                      <a:pt x="143" y="403"/>
                      <a:pt x="146" y="398"/>
                    </a:cubicBezTo>
                    <a:cubicBezTo>
                      <a:pt x="178" y="353"/>
                      <a:pt x="178" y="353"/>
                      <a:pt x="178" y="353"/>
                    </a:cubicBezTo>
                    <a:cubicBezTo>
                      <a:pt x="187" y="355"/>
                      <a:pt x="197" y="356"/>
                      <a:pt x="207" y="356"/>
                    </a:cubicBezTo>
                    <a:cubicBezTo>
                      <a:pt x="230" y="407"/>
                      <a:pt x="230" y="407"/>
                      <a:pt x="230" y="407"/>
                    </a:cubicBezTo>
                    <a:cubicBezTo>
                      <a:pt x="232" y="412"/>
                      <a:pt x="238" y="415"/>
                      <a:pt x="244" y="413"/>
                    </a:cubicBezTo>
                    <a:cubicBezTo>
                      <a:pt x="291" y="399"/>
                      <a:pt x="291" y="399"/>
                      <a:pt x="291" y="399"/>
                    </a:cubicBezTo>
                    <a:cubicBezTo>
                      <a:pt x="296" y="397"/>
                      <a:pt x="300" y="391"/>
                      <a:pt x="299" y="386"/>
                    </a:cubicBezTo>
                    <a:cubicBezTo>
                      <a:pt x="290" y="331"/>
                      <a:pt x="290" y="331"/>
                      <a:pt x="290" y="331"/>
                    </a:cubicBezTo>
                    <a:cubicBezTo>
                      <a:pt x="298" y="326"/>
                      <a:pt x="306" y="319"/>
                      <a:pt x="312" y="312"/>
                    </a:cubicBezTo>
                    <a:cubicBezTo>
                      <a:pt x="364" y="332"/>
                      <a:pt x="364" y="332"/>
                      <a:pt x="364" y="332"/>
                    </a:cubicBezTo>
                    <a:cubicBezTo>
                      <a:pt x="369" y="334"/>
                      <a:pt x="376" y="332"/>
                      <a:pt x="378" y="327"/>
                    </a:cubicBezTo>
                    <a:cubicBezTo>
                      <a:pt x="401" y="284"/>
                      <a:pt x="401" y="284"/>
                      <a:pt x="401" y="284"/>
                    </a:cubicBezTo>
                    <a:cubicBezTo>
                      <a:pt x="404" y="279"/>
                      <a:pt x="403" y="272"/>
                      <a:pt x="398" y="269"/>
                    </a:cubicBezTo>
                    <a:cubicBezTo>
                      <a:pt x="353" y="237"/>
                      <a:pt x="353" y="237"/>
                      <a:pt x="353" y="237"/>
                    </a:cubicBezTo>
                    <a:cubicBezTo>
                      <a:pt x="355" y="227"/>
                      <a:pt x="356" y="217"/>
                      <a:pt x="356" y="207"/>
                    </a:cubicBezTo>
                    <a:cubicBezTo>
                      <a:pt x="406" y="185"/>
                      <a:pt x="406" y="185"/>
                      <a:pt x="406" y="185"/>
                    </a:cubicBezTo>
                    <a:cubicBezTo>
                      <a:pt x="411" y="182"/>
                      <a:pt x="414" y="176"/>
                      <a:pt x="413" y="171"/>
                    </a:cubicBezTo>
                    <a:close/>
                    <a:moveTo>
                      <a:pt x="233" y="293"/>
                    </a:moveTo>
                    <a:cubicBezTo>
                      <a:pt x="186" y="307"/>
                      <a:pt x="136" y="280"/>
                      <a:pt x="122" y="233"/>
                    </a:cubicBezTo>
                    <a:cubicBezTo>
                      <a:pt x="108" y="186"/>
                      <a:pt x="134" y="136"/>
                      <a:pt x="181" y="122"/>
                    </a:cubicBezTo>
                    <a:cubicBezTo>
                      <a:pt x="228" y="108"/>
                      <a:pt x="278" y="134"/>
                      <a:pt x="293" y="182"/>
                    </a:cubicBezTo>
                    <a:cubicBezTo>
                      <a:pt x="307" y="229"/>
                      <a:pt x="280" y="278"/>
                      <a:pt x="233" y="2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051721" y="1669409"/>
            <a:ext cx="1400962" cy="1400962"/>
            <a:chOff x="9051721" y="1669409"/>
            <a:chExt cx="1400962" cy="1400962"/>
          </a:xfrm>
        </p:grpSpPr>
        <p:sp>
          <p:nvSpPr>
            <p:cNvPr id="35" name="椭圆 34"/>
            <p:cNvSpPr/>
            <p:nvPr/>
          </p:nvSpPr>
          <p:spPr>
            <a:xfrm>
              <a:off x="9051721" y="1669409"/>
              <a:ext cx="1400962" cy="1400962"/>
            </a:xfrm>
            <a:prstGeom prst="ellipse">
              <a:avLst/>
            </a:prstGeom>
            <a:solidFill>
              <a:srgbClr val="203A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Group 245">
              <a:extLst>
                <a:ext uri="{FF2B5EF4-FFF2-40B4-BE49-F238E27FC236}">
                  <a16:creationId xmlns:a16="http://schemas.microsoft.com/office/drawing/2014/main" id="{834600C7-B44D-4B24-A99D-86073E55B59F}"/>
                </a:ext>
              </a:extLst>
            </p:cNvPr>
            <p:cNvGrpSpPr/>
            <p:nvPr/>
          </p:nvGrpSpPr>
          <p:grpSpPr>
            <a:xfrm>
              <a:off x="9395904" y="2038950"/>
              <a:ext cx="712597" cy="661880"/>
              <a:chOff x="3767138" y="6329363"/>
              <a:chExt cx="446087" cy="414338"/>
            </a:xfrm>
            <a:solidFill>
              <a:srgbClr val="FFFFFF"/>
            </a:solidFill>
          </p:grpSpPr>
          <p:sp>
            <p:nvSpPr>
              <p:cNvPr id="16" name="Freeform 229">
                <a:extLst>
                  <a:ext uri="{FF2B5EF4-FFF2-40B4-BE49-F238E27FC236}">
                    <a16:creationId xmlns:a16="http://schemas.microsoft.com/office/drawing/2014/main" id="{D55A843E-44F4-4823-8EF1-5D20DB40FD83}"/>
                  </a:ext>
                </a:extLst>
              </p:cNvPr>
              <p:cNvSpPr/>
              <p:nvPr/>
            </p:nvSpPr>
            <p:spPr bwMode="auto">
              <a:xfrm>
                <a:off x="3767138" y="6329363"/>
                <a:ext cx="382588" cy="414338"/>
              </a:xfrm>
              <a:custGeom>
                <a:avLst/>
                <a:gdLst>
                  <a:gd name="T0" fmla="*/ 476 w 497"/>
                  <a:gd name="T1" fmla="*/ 422 h 538"/>
                  <a:gd name="T2" fmla="*/ 497 w 497"/>
                  <a:gd name="T3" fmla="*/ 440 h 538"/>
                  <a:gd name="T4" fmla="*/ 497 w 497"/>
                  <a:gd name="T5" fmla="*/ 470 h 538"/>
                  <a:gd name="T6" fmla="*/ 430 w 497"/>
                  <a:gd name="T7" fmla="*/ 538 h 538"/>
                  <a:gd name="T8" fmla="*/ 67 w 497"/>
                  <a:gd name="T9" fmla="*/ 538 h 538"/>
                  <a:gd name="T10" fmla="*/ 0 w 497"/>
                  <a:gd name="T11" fmla="*/ 470 h 538"/>
                  <a:gd name="T12" fmla="*/ 0 w 497"/>
                  <a:gd name="T13" fmla="*/ 125 h 538"/>
                  <a:gd name="T14" fmla="*/ 0 w 497"/>
                  <a:gd name="T15" fmla="*/ 125 h 538"/>
                  <a:gd name="T16" fmla="*/ 5 w 497"/>
                  <a:gd name="T17" fmla="*/ 113 h 538"/>
                  <a:gd name="T18" fmla="*/ 107 w 497"/>
                  <a:gd name="T19" fmla="*/ 6 h 538"/>
                  <a:gd name="T20" fmla="*/ 120 w 497"/>
                  <a:gd name="T21" fmla="*/ 0 h 538"/>
                  <a:gd name="T22" fmla="*/ 120 w 497"/>
                  <a:gd name="T23" fmla="*/ 0 h 538"/>
                  <a:gd name="T24" fmla="*/ 430 w 497"/>
                  <a:gd name="T25" fmla="*/ 0 h 538"/>
                  <a:gd name="T26" fmla="*/ 497 w 497"/>
                  <a:gd name="T27" fmla="*/ 68 h 538"/>
                  <a:gd name="T28" fmla="*/ 497 w 497"/>
                  <a:gd name="T29" fmla="*/ 137 h 538"/>
                  <a:gd name="T30" fmla="*/ 475 w 497"/>
                  <a:gd name="T31" fmla="*/ 134 h 538"/>
                  <a:gd name="T32" fmla="*/ 462 w 497"/>
                  <a:gd name="T33" fmla="*/ 135 h 538"/>
                  <a:gd name="T34" fmla="*/ 462 w 497"/>
                  <a:gd name="T35" fmla="*/ 68 h 538"/>
                  <a:gd name="T36" fmla="*/ 430 w 497"/>
                  <a:gd name="T37" fmla="*/ 35 h 538"/>
                  <a:gd name="T38" fmla="*/ 137 w 497"/>
                  <a:gd name="T39" fmla="*/ 35 h 538"/>
                  <a:gd name="T40" fmla="*/ 137 w 497"/>
                  <a:gd name="T41" fmla="*/ 75 h 538"/>
                  <a:gd name="T42" fmla="*/ 70 w 497"/>
                  <a:gd name="T43" fmla="*/ 143 h 538"/>
                  <a:gd name="T44" fmla="*/ 35 w 497"/>
                  <a:gd name="T45" fmla="*/ 143 h 538"/>
                  <a:gd name="T46" fmla="*/ 35 w 497"/>
                  <a:gd name="T47" fmla="*/ 470 h 538"/>
                  <a:gd name="T48" fmla="*/ 67 w 497"/>
                  <a:gd name="T49" fmla="*/ 503 h 538"/>
                  <a:gd name="T50" fmla="*/ 430 w 497"/>
                  <a:gd name="T51" fmla="*/ 503 h 538"/>
                  <a:gd name="T52" fmla="*/ 462 w 497"/>
                  <a:gd name="T53" fmla="*/ 470 h 538"/>
                  <a:gd name="T54" fmla="*/ 462 w 497"/>
                  <a:gd name="T55" fmla="*/ 433 h 538"/>
                  <a:gd name="T56" fmla="*/ 476 w 497"/>
                  <a:gd name="T57" fmla="*/ 42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7" h="538">
                    <a:moveTo>
                      <a:pt x="476" y="422"/>
                    </a:moveTo>
                    <a:cubicBezTo>
                      <a:pt x="497" y="440"/>
                      <a:pt x="497" y="440"/>
                      <a:pt x="497" y="440"/>
                    </a:cubicBezTo>
                    <a:cubicBezTo>
                      <a:pt x="497" y="470"/>
                      <a:pt x="497" y="470"/>
                      <a:pt x="497" y="470"/>
                    </a:cubicBezTo>
                    <a:cubicBezTo>
                      <a:pt x="497" y="507"/>
                      <a:pt x="467" y="538"/>
                      <a:pt x="430" y="538"/>
                    </a:cubicBezTo>
                    <a:cubicBezTo>
                      <a:pt x="67" y="538"/>
                      <a:pt x="67" y="538"/>
                      <a:pt x="67" y="538"/>
                    </a:cubicBezTo>
                    <a:cubicBezTo>
                      <a:pt x="30" y="538"/>
                      <a:pt x="0" y="507"/>
                      <a:pt x="0" y="470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1"/>
                      <a:pt x="2" y="117"/>
                      <a:pt x="5" y="113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11" y="2"/>
                      <a:pt x="115" y="0"/>
                      <a:pt x="12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67" y="0"/>
                      <a:pt x="497" y="31"/>
                      <a:pt x="497" y="68"/>
                    </a:cubicBezTo>
                    <a:cubicBezTo>
                      <a:pt x="497" y="137"/>
                      <a:pt x="497" y="137"/>
                      <a:pt x="497" y="137"/>
                    </a:cubicBezTo>
                    <a:cubicBezTo>
                      <a:pt x="490" y="135"/>
                      <a:pt x="483" y="134"/>
                      <a:pt x="475" y="134"/>
                    </a:cubicBezTo>
                    <a:cubicBezTo>
                      <a:pt x="471" y="134"/>
                      <a:pt x="467" y="135"/>
                      <a:pt x="462" y="135"/>
                    </a:cubicBezTo>
                    <a:cubicBezTo>
                      <a:pt x="462" y="68"/>
                      <a:pt x="462" y="68"/>
                      <a:pt x="462" y="68"/>
                    </a:cubicBezTo>
                    <a:cubicBezTo>
                      <a:pt x="462" y="50"/>
                      <a:pt x="448" y="35"/>
                      <a:pt x="430" y="35"/>
                    </a:cubicBezTo>
                    <a:cubicBezTo>
                      <a:pt x="137" y="35"/>
                      <a:pt x="137" y="35"/>
                      <a:pt x="137" y="3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113"/>
                      <a:pt x="107" y="143"/>
                      <a:pt x="70" y="143"/>
                    </a:cubicBezTo>
                    <a:cubicBezTo>
                      <a:pt x="35" y="143"/>
                      <a:pt x="35" y="143"/>
                      <a:pt x="35" y="143"/>
                    </a:cubicBezTo>
                    <a:cubicBezTo>
                      <a:pt x="35" y="470"/>
                      <a:pt x="35" y="470"/>
                      <a:pt x="35" y="470"/>
                    </a:cubicBezTo>
                    <a:cubicBezTo>
                      <a:pt x="35" y="488"/>
                      <a:pt x="50" y="503"/>
                      <a:pt x="67" y="503"/>
                    </a:cubicBezTo>
                    <a:cubicBezTo>
                      <a:pt x="430" y="503"/>
                      <a:pt x="430" y="503"/>
                      <a:pt x="430" y="503"/>
                    </a:cubicBezTo>
                    <a:cubicBezTo>
                      <a:pt x="448" y="503"/>
                      <a:pt x="462" y="488"/>
                      <a:pt x="462" y="470"/>
                    </a:cubicBezTo>
                    <a:cubicBezTo>
                      <a:pt x="462" y="433"/>
                      <a:pt x="462" y="433"/>
                      <a:pt x="462" y="433"/>
                    </a:cubicBezTo>
                    <a:lnTo>
                      <a:pt x="476" y="4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17" name="Freeform 230">
                <a:extLst>
                  <a:ext uri="{FF2B5EF4-FFF2-40B4-BE49-F238E27FC236}">
                    <a16:creationId xmlns:a16="http://schemas.microsoft.com/office/drawing/2014/main" id="{263B516D-71EE-4493-BA68-9763EAE8F80C}"/>
                  </a:ext>
                </a:extLst>
              </p:cNvPr>
              <p:cNvSpPr/>
              <p:nvPr/>
            </p:nvSpPr>
            <p:spPr bwMode="auto">
              <a:xfrm>
                <a:off x="3844925" y="6446838"/>
                <a:ext cx="187325" cy="22225"/>
              </a:xfrm>
              <a:custGeom>
                <a:avLst/>
                <a:gdLst>
                  <a:gd name="T0" fmla="*/ 229 w 243"/>
                  <a:gd name="T1" fmla="*/ 0 h 28"/>
                  <a:gd name="T2" fmla="*/ 14 w 243"/>
                  <a:gd name="T3" fmla="*/ 0 h 28"/>
                  <a:gd name="T4" fmla="*/ 0 w 243"/>
                  <a:gd name="T5" fmla="*/ 14 h 28"/>
                  <a:gd name="T6" fmla="*/ 14 w 243"/>
                  <a:gd name="T7" fmla="*/ 28 h 28"/>
                  <a:gd name="T8" fmla="*/ 229 w 243"/>
                  <a:gd name="T9" fmla="*/ 28 h 28"/>
                  <a:gd name="T10" fmla="*/ 243 w 243"/>
                  <a:gd name="T11" fmla="*/ 14 h 28"/>
                  <a:gd name="T12" fmla="*/ 229 w 243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8">
                    <a:moveTo>
                      <a:pt x="229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29" y="28"/>
                      <a:pt x="229" y="28"/>
                      <a:pt x="229" y="28"/>
                    </a:cubicBezTo>
                    <a:cubicBezTo>
                      <a:pt x="237" y="28"/>
                      <a:pt x="243" y="22"/>
                      <a:pt x="243" y="14"/>
                    </a:cubicBezTo>
                    <a:cubicBezTo>
                      <a:pt x="243" y="6"/>
                      <a:pt x="237" y="0"/>
                      <a:pt x="2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18" name="Freeform 231">
                <a:extLst>
                  <a:ext uri="{FF2B5EF4-FFF2-40B4-BE49-F238E27FC236}">
                    <a16:creationId xmlns:a16="http://schemas.microsoft.com/office/drawing/2014/main" id="{BBED6AEB-BC45-4E00-8BEE-B4F7287DB8B0}"/>
                  </a:ext>
                </a:extLst>
              </p:cNvPr>
              <p:cNvSpPr/>
              <p:nvPr/>
            </p:nvSpPr>
            <p:spPr bwMode="auto">
              <a:xfrm>
                <a:off x="3844925" y="6497638"/>
                <a:ext cx="187325" cy="22225"/>
              </a:xfrm>
              <a:custGeom>
                <a:avLst/>
                <a:gdLst>
                  <a:gd name="T0" fmla="*/ 14 w 243"/>
                  <a:gd name="T1" fmla="*/ 29 h 29"/>
                  <a:gd name="T2" fmla="*/ 229 w 243"/>
                  <a:gd name="T3" fmla="*/ 29 h 29"/>
                  <a:gd name="T4" fmla="*/ 243 w 243"/>
                  <a:gd name="T5" fmla="*/ 15 h 29"/>
                  <a:gd name="T6" fmla="*/ 229 w 243"/>
                  <a:gd name="T7" fmla="*/ 0 h 29"/>
                  <a:gd name="T8" fmla="*/ 14 w 243"/>
                  <a:gd name="T9" fmla="*/ 0 h 29"/>
                  <a:gd name="T10" fmla="*/ 0 w 243"/>
                  <a:gd name="T11" fmla="*/ 15 h 29"/>
                  <a:gd name="T12" fmla="*/ 14 w 243"/>
                  <a:gd name="T1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9">
                    <a:moveTo>
                      <a:pt x="14" y="29"/>
                    </a:moveTo>
                    <a:cubicBezTo>
                      <a:pt x="229" y="29"/>
                      <a:pt x="229" y="29"/>
                      <a:pt x="229" y="29"/>
                    </a:cubicBezTo>
                    <a:cubicBezTo>
                      <a:pt x="237" y="29"/>
                      <a:pt x="243" y="22"/>
                      <a:pt x="243" y="15"/>
                    </a:cubicBezTo>
                    <a:cubicBezTo>
                      <a:pt x="243" y="7"/>
                      <a:pt x="237" y="0"/>
                      <a:pt x="22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2"/>
                      <a:pt x="6" y="29"/>
                      <a:pt x="1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19" name="Freeform 232">
                <a:extLst>
                  <a:ext uri="{FF2B5EF4-FFF2-40B4-BE49-F238E27FC236}">
                    <a16:creationId xmlns:a16="http://schemas.microsoft.com/office/drawing/2014/main" id="{FFD82511-E33C-4B6D-A595-90103081C08E}"/>
                  </a:ext>
                </a:extLst>
              </p:cNvPr>
              <p:cNvSpPr/>
              <p:nvPr/>
            </p:nvSpPr>
            <p:spPr bwMode="auto">
              <a:xfrm>
                <a:off x="3844925" y="6550025"/>
                <a:ext cx="187325" cy="22225"/>
              </a:xfrm>
              <a:custGeom>
                <a:avLst/>
                <a:gdLst>
                  <a:gd name="T0" fmla="*/ 14 w 243"/>
                  <a:gd name="T1" fmla="*/ 28 h 28"/>
                  <a:gd name="T2" fmla="*/ 229 w 243"/>
                  <a:gd name="T3" fmla="*/ 28 h 28"/>
                  <a:gd name="T4" fmla="*/ 243 w 243"/>
                  <a:gd name="T5" fmla="*/ 14 h 28"/>
                  <a:gd name="T6" fmla="*/ 229 w 243"/>
                  <a:gd name="T7" fmla="*/ 0 h 28"/>
                  <a:gd name="T8" fmla="*/ 14 w 243"/>
                  <a:gd name="T9" fmla="*/ 0 h 28"/>
                  <a:gd name="T10" fmla="*/ 0 w 243"/>
                  <a:gd name="T11" fmla="*/ 14 h 28"/>
                  <a:gd name="T12" fmla="*/ 14 w 243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8">
                    <a:moveTo>
                      <a:pt x="14" y="28"/>
                    </a:moveTo>
                    <a:cubicBezTo>
                      <a:pt x="229" y="28"/>
                      <a:pt x="229" y="28"/>
                      <a:pt x="229" y="28"/>
                    </a:cubicBezTo>
                    <a:cubicBezTo>
                      <a:pt x="237" y="28"/>
                      <a:pt x="243" y="22"/>
                      <a:pt x="243" y="14"/>
                    </a:cubicBezTo>
                    <a:cubicBezTo>
                      <a:pt x="243" y="6"/>
                      <a:pt x="237" y="0"/>
                      <a:pt x="22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20" name="Freeform 233">
                <a:extLst>
                  <a:ext uri="{FF2B5EF4-FFF2-40B4-BE49-F238E27FC236}">
                    <a16:creationId xmlns:a16="http://schemas.microsoft.com/office/drawing/2014/main" id="{B5F0F2B1-BB5E-4C2A-A942-A7E664D39384}"/>
                  </a:ext>
                </a:extLst>
              </p:cNvPr>
              <p:cNvSpPr/>
              <p:nvPr/>
            </p:nvSpPr>
            <p:spPr bwMode="auto">
              <a:xfrm>
                <a:off x="3844925" y="6602413"/>
                <a:ext cx="225425" cy="22225"/>
              </a:xfrm>
              <a:custGeom>
                <a:avLst/>
                <a:gdLst>
                  <a:gd name="T0" fmla="*/ 279 w 293"/>
                  <a:gd name="T1" fmla="*/ 0 h 29"/>
                  <a:gd name="T2" fmla="*/ 14 w 293"/>
                  <a:gd name="T3" fmla="*/ 0 h 29"/>
                  <a:gd name="T4" fmla="*/ 0 w 293"/>
                  <a:gd name="T5" fmla="*/ 15 h 29"/>
                  <a:gd name="T6" fmla="*/ 14 w 293"/>
                  <a:gd name="T7" fmla="*/ 29 h 29"/>
                  <a:gd name="T8" fmla="*/ 279 w 293"/>
                  <a:gd name="T9" fmla="*/ 29 h 29"/>
                  <a:gd name="T10" fmla="*/ 293 w 293"/>
                  <a:gd name="T11" fmla="*/ 15 h 29"/>
                  <a:gd name="T12" fmla="*/ 279 w 293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3" h="29">
                    <a:moveTo>
                      <a:pt x="279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2"/>
                      <a:pt x="6" y="29"/>
                      <a:pt x="14" y="29"/>
                    </a:cubicBezTo>
                    <a:cubicBezTo>
                      <a:pt x="279" y="29"/>
                      <a:pt x="279" y="29"/>
                      <a:pt x="279" y="29"/>
                    </a:cubicBezTo>
                    <a:cubicBezTo>
                      <a:pt x="287" y="29"/>
                      <a:pt x="293" y="22"/>
                      <a:pt x="293" y="15"/>
                    </a:cubicBezTo>
                    <a:cubicBezTo>
                      <a:pt x="293" y="7"/>
                      <a:pt x="287" y="0"/>
                      <a:pt x="2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21" name="Freeform 234">
                <a:extLst>
                  <a:ext uri="{FF2B5EF4-FFF2-40B4-BE49-F238E27FC236}">
                    <a16:creationId xmlns:a16="http://schemas.microsoft.com/office/drawing/2014/main" id="{DA7716CF-F3A6-4BA0-B4F5-BD02CCD3E7CB}"/>
                  </a:ext>
                </a:extLst>
              </p:cNvPr>
              <p:cNvSpPr/>
              <p:nvPr/>
            </p:nvSpPr>
            <p:spPr bwMode="auto">
              <a:xfrm>
                <a:off x="3844925" y="6654800"/>
                <a:ext cx="225425" cy="20638"/>
              </a:xfrm>
              <a:custGeom>
                <a:avLst/>
                <a:gdLst>
                  <a:gd name="T0" fmla="*/ 279 w 293"/>
                  <a:gd name="T1" fmla="*/ 0 h 28"/>
                  <a:gd name="T2" fmla="*/ 14 w 293"/>
                  <a:gd name="T3" fmla="*/ 0 h 28"/>
                  <a:gd name="T4" fmla="*/ 0 w 293"/>
                  <a:gd name="T5" fmla="*/ 14 h 28"/>
                  <a:gd name="T6" fmla="*/ 14 w 293"/>
                  <a:gd name="T7" fmla="*/ 28 h 28"/>
                  <a:gd name="T8" fmla="*/ 279 w 293"/>
                  <a:gd name="T9" fmla="*/ 28 h 28"/>
                  <a:gd name="T10" fmla="*/ 293 w 293"/>
                  <a:gd name="T11" fmla="*/ 14 h 28"/>
                  <a:gd name="T12" fmla="*/ 279 w 293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3" h="28">
                    <a:moveTo>
                      <a:pt x="279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79" y="28"/>
                      <a:pt x="279" y="28"/>
                      <a:pt x="279" y="28"/>
                    </a:cubicBezTo>
                    <a:cubicBezTo>
                      <a:pt x="287" y="28"/>
                      <a:pt x="293" y="22"/>
                      <a:pt x="293" y="14"/>
                    </a:cubicBezTo>
                    <a:cubicBezTo>
                      <a:pt x="293" y="6"/>
                      <a:pt x="287" y="0"/>
                      <a:pt x="2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22" name="Freeform 235">
                <a:extLst>
                  <a:ext uri="{FF2B5EF4-FFF2-40B4-BE49-F238E27FC236}">
                    <a16:creationId xmlns:a16="http://schemas.microsoft.com/office/drawing/2014/main" id="{1BC336B8-0DE5-4B3E-BD28-3B8E072889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1300" y="6445250"/>
                <a:ext cx="161925" cy="227013"/>
              </a:xfrm>
              <a:custGeom>
                <a:avLst/>
                <a:gdLst>
                  <a:gd name="T0" fmla="*/ 105 w 211"/>
                  <a:gd name="T1" fmla="*/ 0 h 296"/>
                  <a:gd name="T2" fmla="*/ 0 w 211"/>
                  <a:gd name="T3" fmla="*/ 106 h 296"/>
                  <a:gd name="T4" fmla="*/ 52 w 211"/>
                  <a:gd name="T5" fmla="*/ 197 h 296"/>
                  <a:gd name="T6" fmla="*/ 52 w 211"/>
                  <a:gd name="T7" fmla="*/ 296 h 296"/>
                  <a:gd name="T8" fmla="*/ 106 w 211"/>
                  <a:gd name="T9" fmla="*/ 254 h 296"/>
                  <a:gd name="T10" fmla="*/ 159 w 211"/>
                  <a:gd name="T11" fmla="*/ 296 h 296"/>
                  <a:gd name="T12" fmla="*/ 159 w 211"/>
                  <a:gd name="T13" fmla="*/ 197 h 296"/>
                  <a:gd name="T14" fmla="*/ 211 w 211"/>
                  <a:gd name="T15" fmla="*/ 106 h 296"/>
                  <a:gd name="T16" fmla="*/ 105 w 211"/>
                  <a:gd name="T17" fmla="*/ 0 h 296"/>
                  <a:gd name="T18" fmla="*/ 105 w 211"/>
                  <a:gd name="T19" fmla="*/ 196 h 296"/>
                  <a:gd name="T20" fmla="*/ 15 w 211"/>
                  <a:gd name="T21" fmla="*/ 106 h 296"/>
                  <a:gd name="T22" fmla="*/ 105 w 211"/>
                  <a:gd name="T23" fmla="*/ 16 h 296"/>
                  <a:gd name="T24" fmla="*/ 195 w 211"/>
                  <a:gd name="T25" fmla="*/ 106 h 296"/>
                  <a:gd name="T26" fmla="*/ 105 w 211"/>
                  <a:gd name="T27" fmla="*/ 1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1" h="296">
                    <a:moveTo>
                      <a:pt x="105" y="0"/>
                    </a:moveTo>
                    <a:cubicBezTo>
                      <a:pt x="47" y="0"/>
                      <a:pt x="0" y="48"/>
                      <a:pt x="0" y="106"/>
                    </a:cubicBezTo>
                    <a:cubicBezTo>
                      <a:pt x="0" y="145"/>
                      <a:pt x="21" y="179"/>
                      <a:pt x="52" y="197"/>
                    </a:cubicBezTo>
                    <a:cubicBezTo>
                      <a:pt x="52" y="296"/>
                      <a:pt x="52" y="296"/>
                      <a:pt x="52" y="296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59" y="296"/>
                      <a:pt x="159" y="296"/>
                      <a:pt x="159" y="296"/>
                    </a:cubicBezTo>
                    <a:cubicBezTo>
                      <a:pt x="159" y="197"/>
                      <a:pt x="159" y="197"/>
                      <a:pt x="159" y="197"/>
                    </a:cubicBezTo>
                    <a:cubicBezTo>
                      <a:pt x="190" y="179"/>
                      <a:pt x="211" y="145"/>
                      <a:pt x="211" y="106"/>
                    </a:cubicBezTo>
                    <a:cubicBezTo>
                      <a:pt x="211" y="48"/>
                      <a:pt x="164" y="0"/>
                      <a:pt x="105" y="0"/>
                    </a:cubicBezTo>
                    <a:close/>
                    <a:moveTo>
                      <a:pt x="105" y="196"/>
                    </a:moveTo>
                    <a:cubicBezTo>
                      <a:pt x="56" y="196"/>
                      <a:pt x="16" y="156"/>
                      <a:pt x="15" y="106"/>
                    </a:cubicBezTo>
                    <a:cubicBezTo>
                      <a:pt x="16" y="56"/>
                      <a:pt x="56" y="16"/>
                      <a:pt x="105" y="16"/>
                    </a:cubicBezTo>
                    <a:cubicBezTo>
                      <a:pt x="155" y="16"/>
                      <a:pt x="195" y="56"/>
                      <a:pt x="195" y="106"/>
                    </a:cubicBezTo>
                    <a:cubicBezTo>
                      <a:pt x="195" y="156"/>
                      <a:pt x="155" y="196"/>
                      <a:pt x="105" y="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DD474F6-62B7-441C-8D4F-8EA58CDBF26D}"/>
              </a:ext>
            </a:extLst>
          </p:cNvPr>
          <p:cNvSpPr txBox="1"/>
          <p:nvPr/>
        </p:nvSpPr>
        <p:spPr>
          <a:xfrm>
            <a:off x="1045918" y="3346139"/>
            <a:ext cx="239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66B3E-79B9-4AD5-A6DA-0D449DBB1E08}"/>
              </a:ext>
            </a:extLst>
          </p:cNvPr>
          <p:cNvSpPr/>
          <p:nvPr/>
        </p:nvSpPr>
        <p:spPr>
          <a:xfrm>
            <a:off x="461639" y="3936707"/>
            <a:ext cx="3403599" cy="1620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982CA8-597B-4308-9923-53EC0D13F7DE}"/>
              </a:ext>
            </a:extLst>
          </p:cNvPr>
          <p:cNvSpPr/>
          <p:nvPr/>
        </p:nvSpPr>
        <p:spPr>
          <a:xfrm>
            <a:off x="4320053" y="3936707"/>
            <a:ext cx="3403599" cy="1620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66849B9-110C-40EF-A94C-9BC4A67C62B5}"/>
              </a:ext>
            </a:extLst>
          </p:cNvPr>
          <p:cNvSpPr/>
          <p:nvPr/>
        </p:nvSpPr>
        <p:spPr>
          <a:xfrm>
            <a:off x="8178467" y="3936707"/>
            <a:ext cx="3403599" cy="1620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94702F6-0111-4A1B-A24F-66E7777C4AF8}"/>
              </a:ext>
            </a:extLst>
          </p:cNvPr>
          <p:cNvCxnSpPr>
            <a:cxnSpLocks/>
          </p:cNvCxnSpPr>
          <p:nvPr/>
        </p:nvCxnSpPr>
        <p:spPr>
          <a:xfrm>
            <a:off x="4136681" y="2364246"/>
            <a:ext cx="9525" cy="3672155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33D1819-CCAE-4676-9C31-690D064E06B5}"/>
              </a:ext>
            </a:extLst>
          </p:cNvPr>
          <p:cNvCxnSpPr>
            <a:cxnSpLocks/>
          </p:cNvCxnSpPr>
          <p:nvPr/>
        </p:nvCxnSpPr>
        <p:spPr>
          <a:xfrm>
            <a:off x="7945409" y="2271445"/>
            <a:ext cx="9525" cy="3672155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2">
            <a:extLst>
              <a:ext uri="{FF2B5EF4-FFF2-40B4-BE49-F238E27FC236}">
                <a16:creationId xmlns:a16="http://schemas.microsoft.com/office/drawing/2014/main" id="{9DD474F6-62B7-441C-8D4F-8EA58CDBF26D}"/>
              </a:ext>
            </a:extLst>
          </p:cNvPr>
          <p:cNvSpPr txBox="1"/>
          <p:nvPr/>
        </p:nvSpPr>
        <p:spPr>
          <a:xfrm>
            <a:off x="4833546" y="3329361"/>
            <a:ext cx="239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</a:p>
        </p:txBody>
      </p:sp>
      <p:sp>
        <p:nvSpPr>
          <p:cNvPr id="37" name="文本框 22">
            <a:extLst>
              <a:ext uri="{FF2B5EF4-FFF2-40B4-BE49-F238E27FC236}">
                <a16:creationId xmlns:a16="http://schemas.microsoft.com/office/drawing/2014/main" id="{9DD474F6-62B7-441C-8D4F-8EA58CDBF26D}"/>
              </a:ext>
            </a:extLst>
          </p:cNvPr>
          <p:cNvSpPr txBox="1"/>
          <p:nvPr/>
        </p:nvSpPr>
        <p:spPr>
          <a:xfrm>
            <a:off x="8621175" y="3337750"/>
            <a:ext cx="239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352667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D4764C-DDB2-42E2-B689-88ED535BF57A}"/>
              </a:ext>
            </a:extLst>
          </p:cNvPr>
          <p:cNvSpPr/>
          <p:nvPr/>
        </p:nvSpPr>
        <p:spPr>
          <a:xfrm>
            <a:off x="3481556" y="1836729"/>
            <a:ext cx="8090721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在整。在这里输入文本，如觉得字体大小不适合请自行调整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766563" y="1429787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858132" y="1768341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AD4764C-DDB2-42E2-B689-88ED535BF57A}"/>
              </a:ext>
            </a:extLst>
          </p:cNvPr>
          <p:cNvSpPr/>
          <p:nvPr/>
        </p:nvSpPr>
        <p:spPr>
          <a:xfrm>
            <a:off x="619721" y="4297439"/>
            <a:ext cx="8090725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在整。在这里输入文本，如觉得字体大小不适合请自行调整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324197" y="3958053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7040893" y="4296607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56662A1C-0272-4238-9D7D-585A46606BE3}"/>
              </a:ext>
            </a:extLst>
          </p:cNvPr>
          <p:cNvSpPr/>
          <p:nvPr/>
        </p:nvSpPr>
        <p:spPr>
          <a:xfrm>
            <a:off x="619723" y="1245485"/>
            <a:ext cx="2861833" cy="2335913"/>
          </a:xfrm>
          <a:prstGeom prst="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881A831-0C21-44BF-AB7F-EB23FB18A480}"/>
              </a:ext>
            </a:extLst>
          </p:cNvPr>
          <p:cNvSpPr/>
          <p:nvPr/>
        </p:nvSpPr>
        <p:spPr>
          <a:xfrm>
            <a:off x="8710446" y="3581398"/>
            <a:ext cx="2861833" cy="2335913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5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BF9249-D6F6-408E-B81B-0AE5821A9411}"/>
              </a:ext>
            </a:extLst>
          </p:cNvPr>
          <p:cNvSpPr/>
          <p:nvPr/>
        </p:nvSpPr>
        <p:spPr>
          <a:xfrm>
            <a:off x="1737907" y="1598388"/>
            <a:ext cx="3607991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</a:t>
            </a:r>
            <a:endParaRPr lang="en-US" altLang="zh-CN" sz="1400" spc="3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388303" y="1242268"/>
            <a:ext cx="4388122" cy="22058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260842" y="1242268"/>
            <a:ext cx="4388122" cy="22058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672725" y="1286224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7" name="椭圆 6"/>
          <p:cNvSpPr/>
          <p:nvPr/>
        </p:nvSpPr>
        <p:spPr>
          <a:xfrm>
            <a:off x="5352321" y="2984676"/>
            <a:ext cx="661267" cy="661267"/>
          </a:xfrm>
          <a:prstGeom prst="ellipse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023679" y="2980468"/>
            <a:ext cx="661267" cy="661267"/>
          </a:xfrm>
          <a:prstGeom prst="ellipse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32437" y="3129611"/>
            <a:ext cx="31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80956" y="3136454"/>
            <a:ext cx="31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615061" y="1286224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BF9249-D6F6-408E-B81B-0AE5821A9411}"/>
              </a:ext>
            </a:extLst>
          </p:cNvPr>
          <p:cNvSpPr/>
          <p:nvPr/>
        </p:nvSpPr>
        <p:spPr>
          <a:xfrm>
            <a:off x="6625152" y="1624778"/>
            <a:ext cx="3753888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</a:t>
            </a:r>
            <a:endParaRPr lang="en-US" altLang="zh-CN" sz="1400" spc="3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BF9249-D6F6-408E-B81B-0AE5821A9411}"/>
              </a:ext>
            </a:extLst>
          </p:cNvPr>
          <p:cNvSpPr/>
          <p:nvPr/>
        </p:nvSpPr>
        <p:spPr>
          <a:xfrm>
            <a:off x="1743075" y="4278918"/>
            <a:ext cx="3607991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</a:t>
            </a:r>
            <a:endParaRPr lang="en-US" altLang="zh-CN" sz="1400" spc="3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344798" y="3922352"/>
            <a:ext cx="4388122" cy="22058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677893" y="3966754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16" name="椭圆 15"/>
          <p:cNvSpPr/>
          <p:nvPr/>
        </p:nvSpPr>
        <p:spPr>
          <a:xfrm>
            <a:off x="5351066" y="3641735"/>
            <a:ext cx="661267" cy="661267"/>
          </a:xfrm>
          <a:prstGeom prst="ellipse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31168" y="3792732"/>
            <a:ext cx="31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60842" y="3922352"/>
            <a:ext cx="4388122" cy="22058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684946" y="3944646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CBF9249-D6F6-408E-B81B-0AE5821A9411}"/>
              </a:ext>
            </a:extLst>
          </p:cNvPr>
          <p:cNvSpPr/>
          <p:nvPr/>
        </p:nvSpPr>
        <p:spPr>
          <a:xfrm>
            <a:off x="6695037" y="4283200"/>
            <a:ext cx="3753888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</a:t>
            </a:r>
            <a:endParaRPr lang="en-US" altLang="zh-CN" sz="1400" spc="3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023679" y="3652290"/>
            <a:ext cx="661267" cy="661267"/>
          </a:xfrm>
          <a:prstGeom prst="ellipse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206851" y="3796063"/>
            <a:ext cx="31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88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/>
              <a:t>请输入第四节标题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4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81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73F5F2-0BDE-4938-ACF4-10C73AC44AEA}"/>
              </a:ext>
            </a:extLst>
          </p:cNvPr>
          <p:cNvSpPr/>
          <p:nvPr/>
        </p:nvSpPr>
        <p:spPr>
          <a:xfrm>
            <a:off x="1269851" y="4680974"/>
            <a:ext cx="474974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1269851" y="4291620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01224" y="410845"/>
            <a:ext cx="3269343" cy="511110"/>
          </a:xfrm>
        </p:spPr>
        <p:txBody>
          <a:bodyPr>
            <a:normAutofit/>
          </a:bodyPr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B73F5F2-0BDE-4938-ACF4-10C73AC44AEA}"/>
              </a:ext>
            </a:extLst>
          </p:cNvPr>
          <p:cNvSpPr/>
          <p:nvPr/>
        </p:nvSpPr>
        <p:spPr>
          <a:xfrm>
            <a:off x="6019596" y="4680974"/>
            <a:ext cx="474974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019596" y="4291620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358605" y="4630174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12510" y="4632425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0222E77-1899-43D3-8F56-7C601F1D907F}"/>
              </a:ext>
            </a:extLst>
          </p:cNvPr>
          <p:cNvSpPr/>
          <p:nvPr/>
        </p:nvSpPr>
        <p:spPr>
          <a:xfrm>
            <a:off x="1358605" y="1552908"/>
            <a:ext cx="4658176" cy="2566976"/>
          </a:xfrm>
          <a:custGeom>
            <a:avLst/>
            <a:gdLst>
              <a:gd name="connsiteX0" fmla="*/ 536580 w 4658176"/>
              <a:gd name="connsiteY0" fmla="*/ 0 h 2566976"/>
              <a:gd name="connsiteX1" fmla="*/ 4658176 w 4658176"/>
              <a:gd name="connsiteY1" fmla="*/ 0 h 2566976"/>
              <a:gd name="connsiteX2" fmla="*/ 4658176 w 4658176"/>
              <a:gd name="connsiteY2" fmla="*/ 2566976 h 2566976"/>
              <a:gd name="connsiteX3" fmla="*/ 0 w 4658176"/>
              <a:gd name="connsiteY3" fmla="*/ 2566976 h 2566976"/>
              <a:gd name="connsiteX4" fmla="*/ 0 w 4658176"/>
              <a:gd name="connsiteY4" fmla="*/ 891683 h 2566976"/>
              <a:gd name="connsiteX5" fmla="*/ 0 w 4658176"/>
              <a:gd name="connsiteY5" fmla="*/ 0 h 2566976"/>
              <a:gd name="connsiteX6" fmla="*/ 483222 w 4658176"/>
              <a:gd name="connsiteY6" fmla="*/ 0 h 2566976"/>
              <a:gd name="connsiteX7" fmla="*/ 0 w 4658176"/>
              <a:gd name="connsiteY7" fmla="*/ 803012 h 256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8176" h="2566976">
                <a:moveTo>
                  <a:pt x="536580" y="0"/>
                </a:moveTo>
                <a:lnTo>
                  <a:pt x="4658176" y="0"/>
                </a:lnTo>
                <a:lnTo>
                  <a:pt x="4658176" y="2566976"/>
                </a:lnTo>
                <a:lnTo>
                  <a:pt x="0" y="2566976"/>
                </a:lnTo>
                <a:lnTo>
                  <a:pt x="0" y="891683"/>
                </a:lnTo>
                <a:close/>
                <a:moveTo>
                  <a:pt x="0" y="0"/>
                </a:moveTo>
                <a:lnTo>
                  <a:pt x="483222" y="0"/>
                </a:lnTo>
                <a:lnTo>
                  <a:pt x="0" y="80301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5160617-E771-4155-AEAB-B13BE8FF4F22}"/>
              </a:ext>
            </a:extLst>
          </p:cNvPr>
          <p:cNvSpPr/>
          <p:nvPr/>
        </p:nvSpPr>
        <p:spPr>
          <a:xfrm flipH="1">
            <a:off x="6175221" y="1552908"/>
            <a:ext cx="4658176" cy="2566976"/>
          </a:xfrm>
          <a:custGeom>
            <a:avLst/>
            <a:gdLst>
              <a:gd name="connsiteX0" fmla="*/ 536580 w 4658176"/>
              <a:gd name="connsiteY0" fmla="*/ 0 h 2566976"/>
              <a:gd name="connsiteX1" fmla="*/ 4658176 w 4658176"/>
              <a:gd name="connsiteY1" fmla="*/ 0 h 2566976"/>
              <a:gd name="connsiteX2" fmla="*/ 4658176 w 4658176"/>
              <a:gd name="connsiteY2" fmla="*/ 2566976 h 2566976"/>
              <a:gd name="connsiteX3" fmla="*/ 0 w 4658176"/>
              <a:gd name="connsiteY3" fmla="*/ 2566976 h 2566976"/>
              <a:gd name="connsiteX4" fmla="*/ 0 w 4658176"/>
              <a:gd name="connsiteY4" fmla="*/ 891683 h 2566976"/>
              <a:gd name="connsiteX5" fmla="*/ 0 w 4658176"/>
              <a:gd name="connsiteY5" fmla="*/ 0 h 2566976"/>
              <a:gd name="connsiteX6" fmla="*/ 483222 w 4658176"/>
              <a:gd name="connsiteY6" fmla="*/ 0 h 2566976"/>
              <a:gd name="connsiteX7" fmla="*/ 0 w 4658176"/>
              <a:gd name="connsiteY7" fmla="*/ 803012 h 256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8176" h="2566976">
                <a:moveTo>
                  <a:pt x="536580" y="0"/>
                </a:moveTo>
                <a:lnTo>
                  <a:pt x="4658176" y="0"/>
                </a:lnTo>
                <a:lnTo>
                  <a:pt x="4658176" y="2566976"/>
                </a:lnTo>
                <a:lnTo>
                  <a:pt x="0" y="2566976"/>
                </a:lnTo>
                <a:lnTo>
                  <a:pt x="0" y="891683"/>
                </a:lnTo>
                <a:close/>
                <a:moveTo>
                  <a:pt x="0" y="0"/>
                </a:moveTo>
                <a:lnTo>
                  <a:pt x="483222" y="0"/>
                </a:lnTo>
                <a:lnTo>
                  <a:pt x="0" y="803012"/>
                </a:lnTo>
                <a:close/>
              </a:path>
            </a:pathLst>
          </a:cu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E8F98D9-861D-4781-9E2B-2E14AF464E62}"/>
              </a:ext>
            </a:extLst>
          </p:cNvPr>
          <p:cNvSpPr/>
          <p:nvPr/>
        </p:nvSpPr>
        <p:spPr>
          <a:xfrm>
            <a:off x="6172406" y="1552908"/>
            <a:ext cx="4658176" cy="2566976"/>
          </a:xfrm>
          <a:custGeom>
            <a:avLst/>
            <a:gdLst>
              <a:gd name="connsiteX0" fmla="*/ 4193023 w 4658176"/>
              <a:gd name="connsiteY0" fmla="*/ 0 h 2566976"/>
              <a:gd name="connsiteX1" fmla="*/ 4658176 w 4658176"/>
              <a:gd name="connsiteY1" fmla="*/ 0 h 2566976"/>
              <a:gd name="connsiteX2" fmla="*/ 4658176 w 4658176"/>
              <a:gd name="connsiteY2" fmla="*/ 802955 h 2566976"/>
              <a:gd name="connsiteX3" fmla="*/ 0 w 4658176"/>
              <a:gd name="connsiteY3" fmla="*/ 0 h 2566976"/>
              <a:gd name="connsiteX4" fmla="*/ 4130617 w 4658176"/>
              <a:gd name="connsiteY4" fmla="*/ 0 h 2566976"/>
              <a:gd name="connsiteX5" fmla="*/ 4658176 w 4658176"/>
              <a:gd name="connsiteY5" fmla="*/ 910683 h 2566976"/>
              <a:gd name="connsiteX6" fmla="*/ 4658176 w 4658176"/>
              <a:gd name="connsiteY6" fmla="*/ 2566976 h 2566976"/>
              <a:gd name="connsiteX7" fmla="*/ 0 w 4658176"/>
              <a:gd name="connsiteY7" fmla="*/ 2566976 h 256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8176" h="2566976">
                <a:moveTo>
                  <a:pt x="4193023" y="0"/>
                </a:moveTo>
                <a:lnTo>
                  <a:pt x="4658176" y="0"/>
                </a:lnTo>
                <a:lnTo>
                  <a:pt x="4658176" y="802955"/>
                </a:lnTo>
                <a:close/>
                <a:moveTo>
                  <a:pt x="0" y="0"/>
                </a:moveTo>
                <a:lnTo>
                  <a:pt x="4130617" y="0"/>
                </a:lnTo>
                <a:lnTo>
                  <a:pt x="4658176" y="910683"/>
                </a:lnTo>
                <a:lnTo>
                  <a:pt x="4658176" y="2566976"/>
                </a:lnTo>
                <a:lnTo>
                  <a:pt x="0" y="25669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4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41105"/>
              </p:ext>
            </p:extLst>
          </p:nvPr>
        </p:nvGraphicFramePr>
        <p:xfrm>
          <a:off x="1328057" y="3390900"/>
          <a:ext cx="9535885" cy="217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5075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2100" b="1" spc="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某某公司人员资料汇总</a:t>
                      </a:r>
                    </a:p>
                  </a:txBody>
                  <a:tcPr marL="107279" marR="107279" marT="53639" marB="53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38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7279" marR="107279" marT="53639" marB="53639"/>
                </a:tc>
                <a:tc hMerge="1"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7279" marR="107279" marT="53639" marB="53639"/>
                </a:tc>
                <a:tc hMerge="1"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7279" marR="107279" marT="53639" marB="53639"/>
                </a:tc>
                <a:tc hMerge="1">
                  <a:txBody>
                    <a:bodyPr/>
                    <a:lstStyle/>
                    <a:p>
                      <a:endParaRPr lang="zh-CN" altLang="en-US" sz="2100" dirty="0"/>
                    </a:p>
                  </a:txBody>
                  <a:tcPr marL="107279" marR="107279" marT="53639" marB="536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marL="107279" marR="107279" marT="53639" marB="53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任职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薪资（元）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甲</a:t>
                      </a:r>
                    </a:p>
                  </a:txBody>
                  <a:tcPr marL="107279" marR="107279" marT="53639" marB="53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男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</a:t>
                      </a:r>
                      <a:endParaRPr lang="zh-CN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部门主管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8000</a:t>
                      </a:r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以上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乙</a:t>
                      </a:r>
                    </a:p>
                  </a:txBody>
                  <a:tcPr marL="107279" marR="107279" marT="53639" marB="53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女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</a:t>
                      </a:r>
                      <a:endParaRPr lang="zh-CN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总经理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12000</a:t>
                      </a:r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以上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丙</a:t>
                      </a:r>
                    </a:p>
                  </a:txBody>
                  <a:tcPr marL="107279" marR="107279" marT="53639" marB="536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男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</a:t>
                      </a:r>
                      <a:endParaRPr lang="zh-CN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实习生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3800</a:t>
                      </a:r>
                      <a:r>
                        <a:rPr lang="zh-CN" altLang="en-US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以上</a:t>
                      </a:r>
                    </a:p>
                  </a:txBody>
                  <a:tcPr marL="107279" marR="107279" marT="53639" marB="5363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616F13F-D43D-4D45-9487-6F54CE94B75F}"/>
              </a:ext>
            </a:extLst>
          </p:cNvPr>
          <p:cNvSpPr txBox="1"/>
          <p:nvPr/>
        </p:nvSpPr>
        <p:spPr>
          <a:xfrm>
            <a:off x="914895" y="2059515"/>
            <a:ext cx="107248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在这里输入文本，如觉得字体大小、间距、行高不适合请自行调整。随手打了一些，可根据自身情况进行调节。随手打了一些，可根据自身情况进行调节，如觉得字体大小、间距、行高不适合请自行调整。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随手打了一些，可根据自身情况进行调节，如觉得字体大小、间距、行高不适合请自行调整。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914895" y="1480343"/>
            <a:ext cx="310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001983" y="1833411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11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96EB8C-FF59-455F-9343-01F7FF5B39E3}"/>
              </a:ext>
            </a:extLst>
          </p:cNvPr>
          <p:cNvSpPr txBox="1"/>
          <p:nvPr/>
        </p:nvSpPr>
        <p:spPr>
          <a:xfrm>
            <a:off x="1338871" y="1969724"/>
            <a:ext cx="429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0B3559-247D-48A4-BB72-7BF124B84AB3}"/>
              </a:ext>
            </a:extLst>
          </p:cNvPr>
          <p:cNvSpPr txBox="1"/>
          <p:nvPr/>
        </p:nvSpPr>
        <p:spPr>
          <a:xfrm>
            <a:off x="1338871" y="4306684"/>
            <a:ext cx="429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96EB8C-FF59-455F-9343-01F7FF5B39E3}"/>
              </a:ext>
            </a:extLst>
          </p:cNvPr>
          <p:cNvSpPr txBox="1"/>
          <p:nvPr/>
        </p:nvSpPr>
        <p:spPr>
          <a:xfrm>
            <a:off x="6722220" y="1965997"/>
            <a:ext cx="429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0B3559-247D-48A4-BB72-7BF124B84AB3}"/>
              </a:ext>
            </a:extLst>
          </p:cNvPr>
          <p:cNvSpPr txBox="1"/>
          <p:nvPr/>
        </p:nvSpPr>
        <p:spPr>
          <a:xfrm>
            <a:off x="6722220" y="4277858"/>
            <a:ext cx="4297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1338871" y="1600681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427625" y="1939235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1338871" y="3939304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427625" y="4277858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722220" y="3939304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6810974" y="4277858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722220" y="1600681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810974" y="1939235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98F3300-E2A2-4341-B2DA-FE14CF7890BA}"/>
              </a:ext>
            </a:extLst>
          </p:cNvPr>
          <p:cNvSpPr txBox="1"/>
          <p:nvPr/>
        </p:nvSpPr>
        <p:spPr>
          <a:xfrm>
            <a:off x="1487080" y="1409470"/>
            <a:ext cx="9509760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5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这里输入文本，如觉得字体大小不适合请自行调整。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5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5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5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5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里输入文本，如觉得字体大小不适合请自行调整。在这里输入文本，如觉得字体大小不适合请自行调整。在这里输入文本，如觉得字体大小不适合请自行调整。在这里输入文本，如觉得字体大小不适合请自行调整。在这里输入文本，如觉得字体大小、间距、行高不适合请自行调整。在这里输入文本，如觉得字体大小不适合请自行调整。这里输入文本，如觉得字体大小不适合请自行调整。在这里输入文本，如觉得字体大小不适合请自行调整。在这里输入文本，如觉得字体大小不适合请自行调整。在这里输入文本，如觉得字体大小不适合请自行调整。</a:t>
            </a:r>
          </a:p>
          <a:p>
            <a:pPr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400" spc="5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0A21285-4DD5-4CBF-9C7A-2764F624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摘要 </a:t>
            </a:r>
            <a:r>
              <a:rPr lang="en-US" altLang="zh-CN" dirty="0"/>
              <a:t>ABSTRACT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93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9264E80-5F88-4F21-94D1-EC734E87421F}"/>
              </a:ext>
            </a:extLst>
          </p:cNvPr>
          <p:cNvCxnSpPr/>
          <p:nvPr/>
        </p:nvCxnSpPr>
        <p:spPr>
          <a:xfrm>
            <a:off x="866775" y="2737304"/>
            <a:ext cx="10248900" cy="0"/>
          </a:xfrm>
          <a:prstGeom prst="line">
            <a:avLst/>
          </a:prstGeom>
          <a:ln w="12700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74827658-9081-485A-9012-D848BAA959B4}"/>
              </a:ext>
            </a:extLst>
          </p:cNvPr>
          <p:cNvSpPr/>
          <p:nvPr/>
        </p:nvSpPr>
        <p:spPr>
          <a:xfrm>
            <a:off x="1675266" y="2685429"/>
            <a:ext cx="108000" cy="108000"/>
          </a:xfrm>
          <a:prstGeom prst="ellipse">
            <a:avLst/>
          </a:prstGeom>
          <a:solidFill>
            <a:srgbClr val="1B3868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F5EBCA6-1ECF-41DF-A8E3-F43694D95552}"/>
              </a:ext>
            </a:extLst>
          </p:cNvPr>
          <p:cNvSpPr/>
          <p:nvPr/>
        </p:nvSpPr>
        <p:spPr>
          <a:xfrm>
            <a:off x="4639446" y="2687554"/>
            <a:ext cx="108000" cy="108000"/>
          </a:xfrm>
          <a:prstGeom prst="ellipse">
            <a:avLst/>
          </a:prstGeom>
          <a:solidFill>
            <a:srgbClr val="1B3868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6D76E17-C441-4771-901A-41672302584D}"/>
              </a:ext>
            </a:extLst>
          </p:cNvPr>
          <p:cNvSpPr/>
          <p:nvPr/>
        </p:nvSpPr>
        <p:spPr>
          <a:xfrm>
            <a:off x="7607143" y="2689679"/>
            <a:ext cx="108000" cy="108000"/>
          </a:xfrm>
          <a:prstGeom prst="ellipse">
            <a:avLst/>
          </a:prstGeom>
          <a:solidFill>
            <a:srgbClr val="1B3868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EBA2AB1-E7F0-4C41-B7C9-C927078F86DE}"/>
              </a:ext>
            </a:extLst>
          </p:cNvPr>
          <p:cNvSpPr/>
          <p:nvPr/>
        </p:nvSpPr>
        <p:spPr>
          <a:xfrm>
            <a:off x="10263592" y="2683304"/>
            <a:ext cx="108000" cy="108000"/>
          </a:xfrm>
          <a:prstGeom prst="ellipse">
            <a:avLst/>
          </a:prstGeom>
          <a:solidFill>
            <a:srgbClr val="1B3868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16F13F-D43D-4D45-9487-6F54CE94B75F}"/>
              </a:ext>
            </a:extLst>
          </p:cNvPr>
          <p:cNvSpPr txBox="1"/>
          <p:nvPr/>
        </p:nvSpPr>
        <p:spPr>
          <a:xfrm>
            <a:off x="581780" y="1632129"/>
            <a:ext cx="1110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849994-286E-4143-B7D9-3B1C5CF05D81}"/>
              </a:ext>
            </a:extLst>
          </p:cNvPr>
          <p:cNvSpPr txBox="1"/>
          <p:nvPr/>
        </p:nvSpPr>
        <p:spPr>
          <a:xfrm>
            <a:off x="789050" y="2915599"/>
            <a:ext cx="187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203A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9D6761-B82C-48C1-ADB1-129A1AE685C7}"/>
              </a:ext>
            </a:extLst>
          </p:cNvPr>
          <p:cNvSpPr txBox="1"/>
          <p:nvPr/>
        </p:nvSpPr>
        <p:spPr>
          <a:xfrm>
            <a:off x="473780" y="3382896"/>
            <a:ext cx="26177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ABD042-3DD8-45EC-8EA6-EB736760289E}"/>
              </a:ext>
            </a:extLst>
          </p:cNvPr>
          <p:cNvSpPr txBox="1"/>
          <p:nvPr/>
        </p:nvSpPr>
        <p:spPr>
          <a:xfrm>
            <a:off x="3373462" y="3382896"/>
            <a:ext cx="26177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78C2E-402F-4932-8B1E-9233D8B6C549}"/>
              </a:ext>
            </a:extLst>
          </p:cNvPr>
          <p:cNvSpPr txBox="1"/>
          <p:nvPr/>
        </p:nvSpPr>
        <p:spPr>
          <a:xfrm>
            <a:off x="6273144" y="3382896"/>
            <a:ext cx="26177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22F74F-34A9-4F0A-AB31-1B79DE829F5C}"/>
              </a:ext>
            </a:extLst>
          </p:cNvPr>
          <p:cNvSpPr txBox="1"/>
          <p:nvPr/>
        </p:nvSpPr>
        <p:spPr>
          <a:xfrm>
            <a:off x="9172826" y="3382896"/>
            <a:ext cx="26177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B521D88-7EC6-4DD0-8B41-2FA9CBB4EF88}"/>
              </a:ext>
            </a:extLst>
          </p:cNvPr>
          <p:cNvCxnSpPr>
            <a:cxnSpLocks/>
          </p:cNvCxnSpPr>
          <p:nvPr/>
        </p:nvCxnSpPr>
        <p:spPr>
          <a:xfrm>
            <a:off x="3193143" y="3216005"/>
            <a:ext cx="0" cy="2156095"/>
          </a:xfrm>
          <a:prstGeom prst="line">
            <a:avLst/>
          </a:prstGeom>
          <a:ln w="12700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150BF66-2C45-40B1-97EA-0CDC6101D0FE}"/>
              </a:ext>
            </a:extLst>
          </p:cNvPr>
          <p:cNvCxnSpPr>
            <a:cxnSpLocks/>
          </p:cNvCxnSpPr>
          <p:nvPr/>
        </p:nvCxnSpPr>
        <p:spPr>
          <a:xfrm>
            <a:off x="6096000" y="3216005"/>
            <a:ext cx="0" cy="2470420"/>
          </a:xfrm>
          <a:prstGeom prst="line">
            <a:avLst/>
          </a:prstGeom>
          <a:ln w="12700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FFCA2E4-012D-4DC4-9F55-97724F3E0096}"/>
              </a:ext>
            </a:extLst>
          </p:cNvPr>
          <p:cNvCxnSpPr>
            <a:cxnSpLocks/>
          </p:cNvCxnSpPr>
          <p:nvPr/>
        </p:nvCxnSpPr>
        <p:spPr>
          <a:xfrm>
            <a:off x="9042400" y="3216005"/>
            <a:ext cx="0" cy="2156095"/>
          </a:xfrm>
          <a:prstGeom prst="line">
            <a:avLst/>
          </a:prstGeom>
          <a:ln w="12700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8">
            <a:extLst>
              <a:ext uri="{FF2B5EF4-FFF2-40B4-BE49-F238E27FC236}">
                <a16:creationId xmlns:a16="http://schemas.microsoft.com/office/drawing/2014/main" id="{42849994-286E-4143-B7D9-3B1C5CF05D81}"/>
              </a:ext>
            </a:extLst>
          </p:cNvPr>
          <p:cNvSpPr txBox="1"/>
          <p:nvPr/>
        </p:nvSpPr>
        <p:spPr>
          <a:xfrm>
            <a:off x="3758753" y="2915599"/>
            <a:ext cx="187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203A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42849994-286E-4143-B7D9-3B1C5CF05D81}"/>
              </a:ext>
            </a:extLst>
          </p:cNvPr>
          <p:cNvSpPr txBox="1"/>
          <p:nvPr/>
        </p:nvSpPr>
        <p:spPr>
          <a:xfrm>
            <a:off x="6736845" y="2915599"/>
            <a:ext cx="187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203A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22" name="文本框 8">
            <a:extLst>
              <a:ext uri="{FF2B5EF4-FFF2-40B4-BE49-F238E27FC236}">
                <a16:creationId xmlns:a16="http://schemas.microsoft.com/office/drawing/2014/main" id="{42849994-286E-4143-B7D9-3B1C5CF05D81}"/>
              </a:ext>
            </a:extLst>
          </p:cNvPr>
          <p:cNvSpPr txBox="1"/>
          <p:nvPr/>
        </p:nvSpPr>
        <p:spPr>
          <a:xfrm>
            <a:off x="9387766" y="2915599"/>
            <a:ext cx="187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203A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26" name="标题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43787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3" grpId="0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50C15-9F6B-45F9-A246-B1950B72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0" y="2847577"/>
            <a:ext cx="6959600" cy="1325563"/>
          </a:xfrm>
        </p:spPr>
        <p:txBody>
          <a:bodyPr/>
          <a:lstStyle/>
          <a:p>
            <a:r>
              <a:rPr lang="zh-CN" altLang="en-US" dirty="0"/>
              <a:t>请输入第五节标题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5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8724391"/>
      </p:ext>
    </p:extLst>
  </p:cSld>
  <p:clrMapOvr>
    <a:masterClrMapping/>
  </p:clrMapOvr>
  <p:transition spd="slow"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3" name="矩形: 圆角 5">
            <a:extLst>
              <a:ext uri="{FF2B5EF4-FFF2-40B4-BE49-F238E27FC236}">
                <a16:creationId xmlns:a16="http://schemas.microsoft.com/office/drawing/2014/main" id="{CF7151C4-87C3-4F55-B04D-AEF95A555400}"/>
              </a:ext>
            </a:extLst>
          </p:cNvPr>
          <p:cNvSpPr/>
          <p:nvPr/>
        </p:nvSpPr>
        <p:spPr>
          <a:xfrm>
            <a:off x="748394" y="3011934"/>
            <a:ext cx="3563944" cy="2839530"/>
          </a:xfrm>
          <a:prstGeom prst="roundRect">
            <a:avLst>
              <a:gd name="adj" fmla="val 5513"/>
            </a:avLst>
          </a:prstGeom>
          <a:solidFill>
            <a:srgbClr val="203A6B"/>
          </a:solidFill>
          <a:ln>
            <a:solidFill>
              <a:srgbClr val="1B3868"/>
            </a:solidFill>
          </a:ln>
          <a:effectLst>
            <a:softEdge rad="0"/>
          </a:effectLst>
          <a:scene3d>
            <a:camera prst="orthographicFront"/>
            <a:lightRig rig="freezing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A05591-1EFD-4FCB-8A76-27EA1366A309}"/>
              </a:ext>
            </a:extLst>
          </p:cNvPr>
          <p:cNvSpPr/>
          <p:nvPr/>
        </p:nvSpPr>
        <p:spPr>
          <a:xfrm>
            <a:off x="701224" y="1912751"/>
            <a:ext cx="1091724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在这里输入文本，如觉得字体大小不适合请自行调整。在这里输入文本，如觉得字体大小、间距、行高不适合请自行调整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A11A22-AB93-449D-A36E-1CD71BE63A1B}"/>
              </a:ext>
            </a:extLst>
          </p:cNvPr>
          <p:cNvSpPr txBox="1"/>
          <p:nvPr/>
        </p:nvSpPr>
        <p:spPr>
          <a:xfrm>
            <a:off x="1575585" y="3194708"/>
            <a:ext cx="192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E57FCF-67CA-4144-8083-DC1CCD9D629F}"/>
              </a:ext>
            </a:extLst>
          </p:cNvPr>
          <p:cNvSpPr txBox="1"/>
          <p:nvPr/>
        </p:nvSpPr>
        <p:spPr>
          <a:xfrm>
            <a:off x="1074893" y="3728069"/>
            <a:ext cx="319185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5">
            <a:extLst>
              <a:ext uri="{FF2B5EF4-FFF2-40B4-BE49-F238E27FC236}">
                <a16:creationId xmlns:a16="http://schemas.microsoft.com/office/drawing/2014/main" id="{CF7151C4-87C3-4F55-B04D-AEF95A555400}"/>
              </a:ext>
            </a:extLst>
          </p:cNvPr>
          <p:cNvSpPr/>
          <p:nvPr/>
        </p:nvSpPr>
        <p:spPr>
          <a:xfrm>
            <a:off x="4320724" y="3011934"/>
            <a:ext cx="3563944" cy="2839530"/>
          </a:xfrm>
          <a:prstGeom prst="roundRect">
            <a:avLst>
              <a:gd name="adj" fmla="val 5513"/>
            </a:avLst>
          </a:prstGeom>
          <a:solidFill>
            <a:srgbClr val="334D80"/>
          </a:solidFill>
          <a:ln>
            <a:solidFill>
              <a:srgbClr val="1B3868"/>
            </a:solidFill>
          </a:ln>
          <a:effectLst>
            <a:softEdge rad="0"/>
          </a:effectLst>
          <a:scene3d>
            <a:camera prst="orthographicFront"/>
            <a:lightRig rig="freezing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E57FCF-67CA-4144-8083-DC1CCD9D629F}"/>
              </a:ext>
            </a:extLst>
          </p:cNvPr>
          <p:cNvSpPr txBox="1"/>
          <p:nvPr/>
        </p:nvSpPr>
        <p:spPr>
          <a:xfrm>
            <a:off x="4647223" y="3728069"/>
            <a:ext cx="319185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5">
            <a:extLst>
              <a:ext uri="{FF2B5EF4-FFF2-40B4-BE49-F238E27FC236}">
                <a16:creationId xmlns:a16="http://schemas.microsoft.com/office/drawing/2014/main" id="{CF7151C4-87C3-4F55-B04D-AEF95A555400}"/>
              </a:ext>
            </a:extLst>
          </p:cNvPr>
          <p:cNvSpPr/>
          <p:nvPr/>
        </p:nvSpPr>
        <p:spPr>
          <a:xfrm>
            <a:off x="7894870" y="3011934"/>
            <a:ext cx="3563944" cy="2839530"/>
          </a:xfrm>
          <a:prstGeom prst="roundRect">
            <a:avLst>
              <a:gd name="adj" fmla="val 5513"/>
            </a:avLst>
          </a:prstGeom>
          <a:solidFill>
            <a:srgbClr val="203A6B"/>
          </a:solidFill>
          <a:ln>
            <a:solidFill>
              <a:srgbClr val="1B3868"/>
            </a:solidFill>
          </a:ln>
          <a:effectLst>
            <a:softEdge rad="0"/>
          </a:effectLst>
          <a:scene3d>
            <a:camera prst="orthographicFront"/>
            <a:lightRig rig="freezing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E57FCF-67CA-4144-8083-DC1CCD9D629F}"/>
              </a:ext>
            </a:extLst>
          </p:cNvPr>
          <p:cNvSpPr txBox="1"/>
          <p:nvPr/>
        </p:nvSpPr>
        <p:spPr>
          <a:xfrm>
            <a:off x="8221369" y="3728069"/>
            <a:ext cx="319185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366665" y="3184698"/>
            <a:ext cx="2134577" cy="369332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74893" y="3117476"/>
            <a:ext cx="505052" cy="505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377" y="3188025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A11A22-AB93-449D-A36E-1CD71BE63A1B}"/>
              </a:ext>
            </a:extLst>
          </p:cNvPr>
          <p:cNvSpPr txBox="1"/>
          <p:nvPr/>
        </p:nvSpPr>
        <p:spPr>
          <a:xfrm>
            <a:off x="8722061" y="3216781"/>
            <a:ext cx="192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在此处添加标题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513141" y="3206771"/>
            <a:ext cx="2134577" cy="369332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221369" y="3139549"/>
            <a:ext cx="505052" cy="505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313853" y="3210098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A11A22-AB93-449D-A36E-1CD71BE63A1B}"/>
              </a:ext>
            </a:extLst>
          </p:cNvPr>
          <p:cNvSpPr txBox="1"/>
          <p:nvPr/>
        </p:nvSpPr>
        <p:spPr>
          <a:xfrm>
            <a:off x="5147937" y="3194708"/>
            <a:ext cx="192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在此处添加标题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939017" y="3184698"/>
            <a:ext cx="2134577" cy="369332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647245" y="3117476"/>
            <a:ext cx="505052" cy="505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739729" y="3188025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BDA810-A7C6-4DE2-A6E6-7EFCFA95B369}"/>
              </a:ext>
            </a:extLst>
          </p:cNvPr>
          <p:cNvSpPr txBox="1"/>
          <p:nvPr/>
        </p:nvSpPr>
        <p:spPr>
          <a:xfrm>
            <a:off x="748394" y="1490648"/>
            <a:ext cx="310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FC80B7B-E83D-4BCA-8BC1-51B757D63533}"/>
              </a:ext>
            </a:extLst>
          </p:cNvPr>
          <p:cNvCxnSpPr/>
          <p:nvPr/>
        </p:nvCxnSpPr>
        <p:spPr>
          <a:xfrm>
            <a:off x="835482" y="1843716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707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F85D04-D9E5-48A2-ADB1-E3A4641BB5DB}"/>
              </a:ext>
            </a:extLst>
          </p:cNvPr>
          <p:cNvSpPr/>
          <p:nvPr/>
        </p:nvSpPr>
        <p:spPr>
          <a:xfrm>
            <a:off x="782410" y="1983217"/>
            <a:ext cx="108884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0E8F2A-6FFB-40E2-98DC-D7E4CA45BB2A}"/>
              </a:ext>
            </a:extLst>
          </p:cNvPr>
          <p:cNvCxnSpPr>
            <a:cxnSpLocks/>
          </p:cNvCxnSpPr>
          <p:nvPr/>
        </p:nvCxnSpPr>
        <p:spPr>
          <a:xfrm>
            <a:off x="771750" y="3038280"/>
            <a:ext cx="10741932" cy="0"/>
          </a:xfrm>
          <a:prstGeom prst="line">
            <a:avLst/>
          </a:prstGeom>
          <a:ln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46860" y="5591624"/>
            <a:ext cx="3290400" cy="369115"/>
          </a:xfrm>
          <a:prstGeom prst="rect">
            <a:avLst/>
          </a:prstGeom>
          <a:solidFill>
            <a:srgbClr val="203A6B"/>
          </a:solidFill>
          <a:ln w="28575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4"/>
          <p:cNvSpPr txBox="1"/>
          <p:nvPr/>
        </p:nvSpPr>
        <p:spPr>
          <a:xfrm>
            <a:off x="851850" y="5622292"/>
            <a:ext cx="3285409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请在此处添加图片标题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4491760" y="5591624"/>
            <a:ext cx="3290400" cy="369115"/>
          </a:xfrm>
          <a:prstGeom prst="rect">
            <a:avLst/>
          </a:prstGeom>
          <a:solidFill>
            <a:srgbClr val="203A6B"/>
          </a:solidFill>
          <a:ln w="28575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4"/>
          <p:cNvSpPr txBox="1"/>
          <p:nvPr/>
        </p:nvSpPr>
        <p:spPr>
          <a:xfrm>
            <a:off x="4496750" y="5622292"/>
            <a:ext cx="3285409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请在此处添加图片标题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8126527" y="5568867"/>
            <a:ext cx="3290400" cy="369115"/>
          </a:xfrm>
          <a:prstGeom prst="rect">
            <a:avLst/>
          </a:prstGeom>
          <a:solidFill>
            <a:srgbClr val="203A6B"/>
          </a:solidFill>
          <a:ln w="28575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8131517" y="5599535"/>
            <a:ext cx="3285409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请在此处添加图片标题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342618-EFD4-42FB-8E3E-5924EF646A08}"/>
              </a:ext>
            </a:extLst>
          </p:cNvPr>
          <p:cNvSpPr/>
          <p:nvPr/>
        </p:nvSpPr>
        <p:spPr>
          <a:xfrm>
            <a:off x="846860" y="3295749"/>
            <a:ext cx="3290399" cy="22810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E937452-3B48-404E-A50B-638707C9B9B1}"/>
              </a:ext>
            </a:extLst>
          </p:cNvPr>
          <p:cNvSpPr/>
          <p:nvPr/>
        </p:nvSpPr>
        <p:spPr>
          <a:xfrm>
            <a:off x="4491759" y="3295749"/>
            <a:ext cx="3290399" cy="22810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179BFF-3AF0-431F-8137-5537440B6343}"/>
              </a:ext>
            </a:extLst>
          </p:cNvPr>
          <p:cNvSpPr/>
          <p:nvPr/>
        </p:nvSpPr>
        <p:spPr>
          <a:xfrm>
            <a:off x="8122319" y="3295749"/>
            <a:ext cx="3290399" cy="228102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5DC5C5-8C59-4B97-874D-43FFC32E0F6E}"/>
              </a:ext>
            </a:extLst>
          </p:cNvPr>
          <p:cNvSpPr txBox="1"/>
          <p:nvPr/>
        </p:nvSpPr>
        <p:spPr>
          <a:xfrm>
            <a:off x="846860" y="1576943"/>
            <a:ext cx="310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661F3E8-A5E7-41A7-A447-0AEE23A3EEB0}"/>
              </a:ext>
            </a:extLst>
          </p:cNvPr>
          <p:cNvCxnSpPr/>
          <p:nvPr/>
        </p:nvCxnSpPr>
        <p:spPr>
          <a:xfrm>
            <a:off x="933948" y="1930011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947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507687-B581-4560-9E88-211F154AAA76}"/>
              </a:ext>
            </a:extLst>
          </p:cNvPr>
          <p:cNvSpPr/>
          <p:nvPr/>
        </p:nvSpPr>
        <p:spPr>
          <a:xfrm>
            <a:off x="701224" y="5040208"/>
            <a:ext cx="41897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BC4A2A-DBF5-42E8-B627-8462DFD884FD}"/>
              </a:ext>
            </a:extLst>
          </p:cNvPr>
          <p:cNvSpPr/>
          <p:nvPr/>
        </p:nvSpPr>
        <p:spPr>
          <a:xfrm>
            <a:off x="6000742" y="1866238"/>
            <a:ext cx="53963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060973" y="1481813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BC4A2A-DBF5-42E8-B627-8462DFD884FD}"/>
              </a:ext>
            </a:extLst>
          </p:cNvPr>
          <p:cNvSpPr/>
          <p:nvPr/>
        </p:nvSpPr>
        <p:spPr>
          <a:xfrm>
            <a:off x="5940652" y="3459057"/>
            <a:ext cx="54564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BC4A2A-DBF5-42E8-B627-8462DFD884FD}"/>
              </a:ext>
            </a:extLst>
          </p:cNvPr>
          <p:cNvSpPr/>
          <p:nvPr/>
        </p:nvSpPr>
        <p:spPr>
          <a:xfrm>
            <a:off x="5957430" y="4976574"/>
            <a:ext cx="54564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957430" y="1481813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59190" y="1398564"/>
            <a:ext cx="505052" cy="505052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060973" y="2995457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57430" y="2995457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59190" y="2912208"/>
            <a:ext cx="505052" cy="505052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060973" y="4514671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957430" y="4514671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559190" y="4431422"/>
            <a:ext cx="505052" cy="505052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651674" y="1481813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62317" y="2993080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62317" y="4511583"/>
            <a:ext cx="2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701224" y="4668876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792793" y="5007430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697D4F9F-86FB-476A-A605-6510797F39EA}"/>
              </a:ext>
            </a:extLst>
          </p:cNvPr>
          <p:cNvSpPr/>
          <p:nvPr/>
        </p:nvSpPr>
        <p:spPr>
          <a:xfrm>
            <a:off x="701224" y="1482578"/>
            <a:ext cx="4213676" cy="30844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517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/>
              <a:t>请输入第六节标题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6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4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7B6423-C12E-49EC-8CBB-7B310FA2272E}"/>
              </a:ext>
            </a:extLst>
          </p:cNvPr>
          <p:cNvSpPr txBox="1"/>
          <p:nvPr/>
        </p:nvSpPr>
        <p:spPr>
          <a:xfrm>
            <a:off x="701224" y="1866040"/>
            <a:ext cx="4847497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606156-0513-42E0-BA87-C2803D9189C5}"/>
              </a:ext>
            </a:extLst>
          </p:cNvPr>
          <p:cNvCxnSpPr>
            <a:cxnSpLocks/>
          </p:cNvCxnSpPr>
          <p:nvPr/>
        </p:nvCxnSpPr>
        <p:spPr>
          <a:xfrm>
            <a:off x="5801824" y="1576141"/>
            <a:ext cx="0" cy="4332451"/>
          </a:xfrm>
          <a:prstGeom prst="line">
            <a:avLst/>
          </a:prstGeom>
          <a:ln w="9525"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359829" y="1425886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097230" y="1789827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97B6423-C12E-49EC-8CBB-7B310FA2272E}"/>
              </a:ext>
            </a:extLst>
          </p:cNvPr>
          <p:cNvSpPr txBox="1"/>
          <p:nvPr/>
        </p:nvSpPr>
        <p:spPr>
          <a:xfrm>
            <a:off x="736631" y="4152887"/>
            <a:ext cx="4847497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399395" y="3715964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132637" y="4076674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0922B03-4019-4736-96CE-427B807BAA03}"/>
              </a:ext>
            </a:extLst>
          </p:cNvPr>
          <p:cNvSpPr/>
          <p:nvPr/>
        </p:nvSpPr>
        <p:spPr>
          <a:xfrm>
            <a:off x="6254473" y="1508319"/>
            <a:ext cx="5237426" cy="44002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37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15608-361C-455B-A485-40385361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AEA5975-5A22-4CC2-AEB8-32B36D4D88B8}"/>
              </a:ext>
            </a:extLst>
          </p:cNvPr>
          <p:cNvSpPr/>
          <p:nvPr/>
        </p:nvSpPr>
        <p:spPr>
          <a:xfrm>
            <a:off x="6096000" y="1562101"/>
            <a:ext cx="6096000" cy="4225860"/>
          </a:xfrm>
          <a:custGeom>
            <a:avLst/>
            <a:gdLst>
              <a:gd name="connsiteX0" fmla="*/ 0 w 6096000"/>
              <a:gd name="connsiteY0" fmla="*/ 0 h 4225860"/>
              <a:gd name="connsiteX1" fmla="*/ 6096000 w 6096000"/>
              <a:gd name="connsiteY1" fmla="*/ 0 h 4225860"/>
              <a:gd name="connsiteX2" fmla="*/ 6096000 w 6096000"/>
              <a:gd name="connsiteY2" fmla="*/ 4225860 h 4225860"/>
              <a:gd name="connsiteX3" fmla="*/ 0 w 6096000"/>
              <a:gd name="connsiteY3" fmla="*/ 4225860 h 422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225860">
                <a:moveTo>
                  <a:pt x="0" y="0"/>
                </a:moveTo>
                <a:lnTo>
                  <a:pt x="6096000" y="0"/>
                </a:lnTo>
                <a:lnTo>
                  <a:pt x="6096000" y="4225860"/>
                </a:lnTo>
                <a:lnTo>
                  <a:pt x="0" y="4225860"/>
                </a:lnTo>
                <a:close/>
              </a:path>
            </a:pathLst>
          </a:custGeom>
          <a:gradFill>
            <a:gsLst>
              <a:gs pos="69500">
                <a:srgbClr val="1B3868">
                  <a:alpha val="39000"/>
                </a:srgbClr>
              </a:gs>
              <a:gs pos="39000">
                <a:srgbClr val="1B3868">
                  <a:alpha val="38000"/>
                </a:srgbClr>
              </a:gs>
              <a:gs pos="100000">
                <a:srgbClr val="1B3868">
                  <a:alpha val="42000"/>
                </a:srgbClr>
              </a:gs>
              <a:gs pos="1000">
                <a:srgbClr val="1B3868">
                  <a:alpha val="51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031BBA-3BFD-481D-A86B-5398C4CC7931}"/>
              </a:ext>
            </a:extLst>
          </p:cNvPr>
          <p:cNvSpPr txBox="1"/>
          <p:nvPr/>
        </p:nvSpPr>
        <p:spPr>
          <a:xfrm>
            <a:off x="6804302" y="2110680"/>
            <a:ext cx="46436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311AFA-DAC4-452C-8981-826FFAD62111}"/>
              </a:ext>
            </a:extLst>
          </p:cNvPr>
          <p:cNvSpPr txBox="1"/>
          <p:nvPr/>
        </p:nvSpPr>
        <p:spPr>
          <a:xfrm>
            <a:off x="6804303" y="1745364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92D04DC-9D04-4241-B499-AA5C3B7EA330}"/>
              </a:ext>
            </a:extLst>
          </p:cNvPr>
          <p:cNvCxnSpPr/>
          <p:nvPr/>
        </p:nvCxnSpPr>
        <p:spPr>
          <a:xfrm>
            <a:off x="6893057" y="2083918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8F60235-EA2F-4E0E-BD2A-44F9ACE6597B}"/>
              </a:ext>
            </a:extLst>
          </p:cNvPr>
          <p:cNvSpPr txBox="1"/>
          <p:nvPr/>
        </p:nvSpPr>
        <p:spPr>
          <a:xfrm>
            <a:off x="6804303" y="4135821"/>
            <a:ext cx="4643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4A42E4-9577-4125-8A82-F1BFA0FBF72D}"/>
              </a:ext>
            </a:extLst>
          </p:cNvPr>
          <p:cNvSpPr txBox="1"/>
          <p:nvPr/>
        </p:nvSpPr>
        <p:spPr>
          <a:xfrm>
            <a:off x="6804303" y="3770505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C7F607A-748F-4A20-878E-4F5DF6385FD1}"/>
              </a:ext>
            </a:extLst>
          </p:cNvPr>
          <p:cNvCxnSpPr/>
          <p:nvPr/>
        </p:nvCxnSpPr>
        <p:spPr>
          <a:xfrm>
            <a:off x="6893057" y="4109059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5447E4D-EAA0-45A5-98A4-93076B366175}"/>
              </a:ext>
            </a:extLst>
          </p:cNvPr>
          <p:cNvSpPr/>
          <p:nvPr/>
        </p:nvSpPr>
        <p:spPr>
          <a:xfrm>
            <a:off x="1126042" y="1352088"/>
            <a:ext cx="4969958" cy="4645885"/>
          </a:xfrm>
          <a:prstGeom prst="rect">
            <a:avLst/>
          </a:prstGeom>
          <a:solidFill>
            <a:srgbClr val="1B386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05492D-2315-44F0-BA47-738B87863698}"/>
              </a:ext>
            </a:extLst>
          </p:cNvPr>
          <p:cNvSpPr txBox="1"/>
          <p:nvPr/>
        </p:nvSpPr>
        <p:spPr>
          <a:xfrm>
            <a:off x="1413177" y="2295186"/>
            <a:ext cx="464366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圆角矩形 39">
            <a:extLst>
              <a:ext uri="{FF2B5EF4-FFF2-40B4-BE49-F238E27FC236}">
                <a16:creationId xmlns:a16="http://schemas.microsoft.com/office/drawing/2014/main" id="{3468B16A-71AC-41CF-ABE8-3D737696B04B}"/>
              </a:ext>
            </a:extLst>
          </p:cNvPr>
          <p:cNvSpPr/>
          <p:nvPr/>
        </p:nvSpPr>
        <p:spPr>
          <a:xfrm>
            <a:off x="1391792" y="1793275"/>
            <a:ext cx="2771548" cy="338554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561FFA-FC8E-44B4-B30A-A2653B9408E1}"/>
              </a:ext>
            </a:extLst>
          </p:cNvPr>
          <p:cNvSpPr txBox="1"/>
          <p:nvPr/>
        </p:nvSpPr>
        <p:spPr>
          <a:xfrm>
            <a:off x="1413177" y="1793275"/>
            <a:ext cx="275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863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49E92-8DDD-4D94-B0C7-A2F570FB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172" y="3180124"/>
            <a:ext cx="5867400" cy="573952"/>
          </a:xfrm>
        </p:spPr>
        <p:txBody>
          <a:bodyPr/>
          <a:lstStyle/>
          <a:p>
            <a:r>
              <a:rPr lang="zh-CN" altLang="en-US" dirty="0"/>
              <a:t>感谢聆听</a:t>
            </a:r>
            <a:endParaRPr lang="zh-CN" altLang="en-US" sz="4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E33A3E-C98D-42B9-90C3-C5A0A3D81E24}"/>
              </a:ext>
            </a:extLst>
          </p:cNvPr>
          <p:cNvSpPr txBox="1"/>
          <p:nvPr/>
        </p:nvSpPr>
        <p:spPr>
          <a:xfrm>
            <a:off x="2319304" y="3920573"/>
            <a:ext cx="7545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 to listen</a:t>
            </a:r>
          </a:p>
        </p:txBody>
      </p:sp>
    </p:spTree>
    <p:extLst>
      <p:ext uri="{BB962C8B-B14F-4D97-AF65-F5344CB8AC3E}">
        <p14:creationId xmlns:p14="http://schemas.microsoft.com/office/powerpoint/2010/main" val="290211318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使用说明</a:t>
            </a:r>
          </a:p>
        </p:txBody>
      </p:sp>
      <p:sp>
        <p:nvSpPr>
          <p:cNvPr id="3" name="矩形 2"/>
          <p:cNvSpPr/>
          <p:nvPr/>
        </p:nvSpPr>
        <p:spPr>
          <a:xfrm>
            <a:off x="888274" y="1293223"/>
            <a:ext cx="10398034" cy="5055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A42C90D-602D-4052-8244-2A8642B1212A}"/>
              </a:ext>
            </a:extLst>
          </p:cNvPr>
          <p:cNvSpPr txBox="1"/>
          <p:nvPr/>
        </p:nvSpPr>
        <p:spPr>
          <a:xfrm>
            <a:off x="1485900" y="1676400"/>
            <a:ext cx="9277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中文字体</a:t>
            </a:r>
            <a:r>
              <a:rPr lang="en-US" altLang="zh-CN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微软雅黑    微软雅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Light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颜色更换</a:t>
            </a:r>
            <a:r>
              <a:rPr lang="en-US" altLang="zh-CN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多种方式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选中文字或者形状后，在颜色选项“最近使用颜色”中选择更换。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直接复制粘贴进行修改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office2013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版中的取色器进行更换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图片更换</a:t>
            </a:r>
            <a:r>
              <a:rPr lang="en-US" altLang="zh-CN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选中模板中的图片，点击右键选择“设置图片格式”，在形状“填充”选项中，选择“图片或纹理填充”在插入图片来源，选择“文件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找到要替换的图片文件夹，选中图片点击确定。也可复制要更换的图片，采用剪贴板的格式。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版权申明</a:t>
            </a:r>
          </a:p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非常感谢你使用这一套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模板，请勿将此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出售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，出租（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不可商用）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03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25E9B7-6B66-4F73-80EB-28A5C7116740}"/>
              </a:ext>
            </a:extLst>
          </p:cNvPr>
          <p:cNvSpPr txBox="1"/>
          <p:nvPr/>
        </p:nvSpPr>
        <p:spPr>
          <a:xfrm>
            <a:off x="1177467" y="2274865"/>
            <a:ext cx="491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在此处输入第一节标题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55E3FB-B7F7-4615-87CA-6866FE440937}"/>
              </a:ext>
            </a:extLst>
          </p:cNvPr>
          <p:cNvSpPr txBox="1"/>
          <p:nvPr/>
        </p:nvSpPr>
        <p:spPr>
          <a:xfrm>
            <a:off x="6096001" y="2274865"/>
            <a:ext cx="491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在此处输入第二节标题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660B2A-1920-4485-B40E-E1D8AACB3A6D}"/>
              </a:ext>
            </a:extLst>
          </p:cNvPr>
          <p:cNvSpPr txBox="1"/>
          <p:nvPr/>
        </p:nvSpPr>
        <p:spPr>
          <a:xfrm>
            <a:off x="6096001" y="3385903"/>
            <a:ext cx="491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在此处输入第四节标题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25CE72-7D07-4D5C-B26B-CC79434AB55E}"/>
              </a:ext>
            </a:extLst>
          </p:cNvPr>
          <p:cNvSpPr txBox="1"/>
          <p:nvPr/>
        </p:nvSpPr>
        <p:spPr>
          <a:xfrm>
            <a:off x="6096000" y="4543852"/>
            <a:ext cx="491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在此处输入第六节标题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0783FF-B297-460C-9033-AC042F41526D}"/>
              </a:ext>
            </a:extLst>
          </p:cNvPr>
          <p:cNvSpPr txBox="1"/>
          <p:nvPr/>
        </p:nvSpPr>
        <p:spPr>
          <a:xfrm>
            <a:off x="1177467" y="3385903"/>
            <a:ext cx="491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在此处输入第三节标题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0BFEAB-8F04-4DDE-9079-6B1DDB295A7F}"/>
              </a:ext>
            </a:extLst>
          </p:cNvPr>
          <p:cNvSpPr txBox="1"/>
          <p:nvPr/>
        </p:nvSpPr>
        <p:spPr>
          <a:xfrm>
            <a:off x="1177466" y="4543852"/>
            <a:ext cx="491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在此处输入第五节标题</a:t>
            </a:r>
          </a:p>
        </p:txBody>
      </p:sp>
      <p:sp>
        <p:nvSpPr>
          <p:cNvPr id="10" name="标题 24">
            <a:extLst>
              <a:ext uri="{FF2B5EF4-FFF2-40B4-BE49-F238E27FC236}">
                <a16:creationId xmlns:a16="http://schemas.microsoft.com/office/drawing/2014/main" id="{0809FE5D-E9FC-4DC3-ADA4-2544F73B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32" y="443878"/>
            <a:ext cx="2983132" cy="714177"/>
          </a:xfrm>
        </p:spPr>
        <p:txBody>
          <a:bodyPr>
            <a:normAutofit/>
          </a:bodyPr>
          <a:lstStyle>
            <a:lvl1pPr algn="ctr">
              <a:defRPr sz="2400" b="1" spc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91921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黄杨琚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广东省工商高级技工学校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ECF3F31D-3215-4D63-89D1-4C4EDA067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EFA81B-5C91-49C3-8A16-9E76F5F17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27" y="3622381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/>
              <a:t>请输入第一节标题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1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40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10468AD-6CF8-4DFB-936F-77D8A97D1456}"/>
              </a:ext>
            </a:extLst>
          </p:cNvPr>
          <p:cNvSpPr txBox="1"/>
          <p:nvPr/>
        </p:nvSpPr>
        <p:spPr>
          <a:xfrm>
            <a:off x="6350001" y="1878366"/>
            <a:ext cx="5275883" cy="373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  <a:buFont typeface="Wingdings" panose="05000000000000000000" pitchFamily="2" charset="2"/>
              <a:buChar char="l"/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  <a:buFont typeface="Wingdings" panose="05000000000000000000" pitchFamily="2" charset="2"/>
              <a:buChar char="l"/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  <a:buFont typeface="Wingdings" panose="05000000000000000000" pitchFamily="2" charset="2"/>
              <a:buChar char="l"/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D7A3C45-4432-493B-9323-2EFBA5C685BD}"/>
              </a:ext>
            </a:extLst>
          </p:cNvPr>
          <p:cNvCxnSpPr>
            <a:cxnSpLocks/>
          </p:cNvCxnSpPr>
          <p:nvPr/>
        </p:nvCxnSpPr>
        <p:spPr>
          <a:xfrm>
            <a:off x="5806624" y="1475277"/>
            <a:ext cx="0" cy="4332451"/>
          </a:xfrm>
          <a:prstGeom prst="line">
            <a:avLst/>
          </a:prstGeom>
          <a:ln w="25400"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  <a:endParaRPr lang="zh-CN" altLang="en-US" b="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E318DC-D47B-485D-9AB7-D4CEBD8D6C7B}"/>
              </a:ext>
            </a:extLst>
          </p:cNvPr>
          <p:cNvSpPr/>
          <p:nvPr/>
        </p:nvSpPr>
        <p:spPr>
          <a:xfrm>
            <a:off x="831010" y="1510709"/>
            <a:ext cx="4324343" cy="42615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2B575034-C045-47F2-9D9C-B30843FB1FBD}"/>
              </a:ext>
            </a:extLst>
          </p:cNvPr>
          <p:cNvSpPr txBox="1"/>
          <p:nvPr/>
        </p:nvSpPr>
        <p:spPr>
          <a:xfrm>
            <a:off x="6350001" y="1424321"/>
            <a:ext cx="310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A53608-BB37-4603-88C1-C8D52F932352}"/>
              </a:ext>
            </a:extLst>
          </p:cNvPr>
          <p:cNvCxnSpPr/>
          <p:nvPr/>
        </p:nvCxnSpPr>
        <p:spPr>
          <a:xfrm>
            <a:off x="6457896" y="1804306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5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8621486" y="3695948"/>
            <a:ext cx="3570514" cy="2588735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83035" y="3199914"/>
            <a:ext cx="1039838" cy="1039838"/>
            <a:chOff x="1177785" y="1126770"/>
            <a:chExt cx="1400962" cy="1400962"/>
          </a:xfrm>
        </p:grpSpPr>
        <p:sp>
          <p:nvSpPr>
            <p:cNvPr id="4" name="椭圆 3"/>
            <p:cNvSpPr/>
            <p:nvPr/>
          </p:nvSpPr>
          <p:spPr>
            <a:xfrm>
              <a:off x="1177785" y="1126770"/>
              <a:ext cx="1400962" cy="1400962"/>
            </a:xfrm>
            <a:prstGeom prst="ellipse">
              <a:avLst/>
            </a:prstGeom>
            <a:solidFill>
              <a:srgbClr val="203A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336" y="1464321"/>
              <a:ext cx="725861" cy="725861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583035" y="4727957"/>
            <a:ext cx="1039838" cy="1039838"/>
            <a:chOff x="1247980" y="4545167"/>
            <a:chExt cx="1400962" cy="1400962"/>
          </a:xfrm>
          <a:solidFill>
            <a:srgbClr val="38507C"/>
          </a:solidFill>
        </p:grpSpPr>
        <p:sp>
          <p:nvSpPr>
            <p:cNvPr id="7" name="椭圆 6"/>
            <p:cNvSpPr/>
            <p:nvPr/>
          </p:nvSpPr>
          <p:spPr>
            <a:xfrm>
              <a:off x="1247980" y="4545167"/>
              <a:ext cx="1400962" cy="140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531" y="4882718"/>
              <a:ext cx="725861" cy="72586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583035" y="1731235"/>
            <a:ext cx="1039838" cy="1039838"/>
            <a:chOff x="1153581" y="2678213"/>
            <a:chExt cx="1400962" cy="1400962"/>
          </a:xfrm>
          <a:solidFill>
            <a:srgbClr val="38507C"/>
          </a:solidFill>
        </p:grpSpPr>
        <p:sp>
          <p:nvSpPr>
            <p:cNvPr id="10" name="椭圆 9"/>
            <p:cNvSpPr/>
            <p:nvPr/>
          </p:nvSpPr>
          <p:spPr>
            <a:xfrm>
              <a:off x="1153581" y="2678213"/>
              <a:ext cx="1400962" cy="140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360" y="2872992"/>
              <a:ext cx="1011405" cy="101140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2" name="矩形 11"/>
          <p:cNvSpPr/>
          <p:nvPr/>
        </p:nvSpPr>
        <p:spPr>
          <a:xfrm>
            <a:off x="1975205" y="1888879"/>
            <a:ext cx="6109251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75206" y="1672587"/>
            <a:ext cx="6355994" cy="115713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26396" y="1496075"/>
            <a:ext cx="277154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229939" y="1496075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126396" y="1496075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5206" y="3393590"/>
            <a:ext cx="610925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75206" y="3177298"/>
            <a:ext cx="6355994" cy="115713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126396" y="3000786"/>
            <a:ext cx="277154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229939" y="3000786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2126396" y="3000786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975206" y="4896233"/>
            <a:ext cx="610925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75206" y="4669309"/>
            <a:ext cx="6355994" cy="115713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126396" y="4492797"/>
            <a:ext cx="277154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229939" y="4492797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2126396" y="4492797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9072740" y="3848963"/>
            <a:ext cx="266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8785716" y="4331071"/>
            <a:ext cx="3254511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231084" y="4222303"/>
            <a:ext cx="2351315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AC35A7D-3C41-4F5E-9C57-03D36B54F6FF}"/>
              </a:ext>
            </a:extLst>
          </p:cNvPr>
          <p:cNvSpPr/>
          <p:nvPr/>
        </p:nvSpPr>
        <p:spPr>
          <a:xfrm>
            <a:off x="8621484" y="905601"/>
            <a:ext cx="3570514" cy="28142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65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7516C9-3BEF-421B-AF7D-42243B23A660}"/>
              </a:ext>
            </a:extLst>
          </p:cNvPr>
          <p:cNvSpPr txBox="1"/>
          <p:nvPr/>
        </p:nvSpPr>
        <p:spPr>
          <a:xfrm>
            <a:off x="6724650" y="2602742"/>
            <a:ext cx="4574719" cy="289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F25583-4F81-4A36-AFA3-DAC1B557342B}"/>
              </a:ext>
            </a:extLst>
          </p:cNvPr>
          <p:cNvCxnSpPr>
            <a:cxnSpLocks/>
          </p:cNvCxnSpPr>
          <p:nvPr/>
        </p:nvCxnSpPr>
        <p:spPr>
          <a:xfrm>
            <a:off x="10190569" y="2298267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A9D7A12-E30E-4310-A615-F9792A879C6B}"/>
              </a:ext>
            </a:extLst>
          </p:cNvPr>
          <p:cNvCxnSpPr>
            <a:cxnSpLocks/>
          </p:cNvCxnSpPr>
          <p:nvPr/>
        </p:nvCxnSpPr>
        <p:spPr>
          <a:xfrm>
            <a:off x="6724650" y="2298267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0E114EC-D467-42BE-8A3E-5021E25E6C9D}"/>
              </a:ext>
            </a:extLst>
          </p:cNvPr>
          <p:cNvSpPr txBox="1"/>
          <p:nvPr/>
        </p:nvSpPr>
        <p:spPr>
          <a:xfrm>
            <a:off x="892632" y="2602742"/>
            <a:ext cx="4574719" cy="289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在这里输入文本，如觉得字体大小不适合请自行调整。在这里输入文本，如觉得字体大小不适合请自行调整。在这里输入文本，如觉得字体大小不适合请自行调整。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在这里输入文本，如觉得字体大小不适合请自行调整。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219EA3D-B4A7-4AB6-99F9-AF855438026A}"/>
              </a:ext>
            </a:extLst>
          </p:cNvPr>
          <p:cNvCxnSpPr>
            <a:cxnSpLocks/>
          </p:cNvCxnSpPr>
          <p:nvPr/>
        </p:nvCxnSpPr>
        <p:spPr>
          <a:xfrm>
            <a:off x="4358551" y="2298267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B8076FE-CC9F-4AB6-84B5-50DA84B3D59F}"/>
              </a:ext>
            </a:extLst>
          </p:cNvPr>
          <p:cNvCxnSpPr>
            <a:cxnSpLocks/>
          </p:cNvCxnSpPr>
          <p:nvPr/>
        </p:nvCxnSpPr>
        <p:spPr>
          <a:xfrm>
            <a:off x="892632" y="2298267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3B714E9-8EAF-43F1-95B0-B89483A0B530}"/>
              </a:ext>
            </a:extLst>
          </p:cNvPr>
          <p:cNvCxnSpPr>
            <a:cxnSpLocks/>
          </p:cNvCxnSpPr>
          <p:nvPr/>
        </p:nvCxnSpPr>
        <p:spPr>
          <a:xfrm flipH="1">
            <a:off x="923316" y="587603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01224" y="410845"/>
            <a:ext cx="3269343" cy="511110"/>
          </a:xfrm>
        </p:spPr>
        <p:txBody>
          <a:bodyPr>
            <a:normAutofit/>
          </a:bodyPr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000253" y="2141689"/>
            <a:ext cx="235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sp>
        <p:nvSpPr>
          <p:cNvPr id="18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7825649" y="2141689"/>
            <a:ext cx="235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3B714E9-8EAF-43F1-95B0-B89483A0B530}"/>
              </a:ext>
            </a:extLst>
          </p:cNvPr>
          <p:cNvCxnSpPr>
            <a:cxnSpLocks/>
          </p:cNvCxnSpPr>
          <p:nvPr/>
        </p:nvCxnSpPr>
        <p:spPr>
          <a:xfrm flipH="1">
            <a:off x="3517900" y="587603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844800" y="576580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3B714E9-8EAF-43F1-95B0-B89483A0B530}"/>
              </a:ext>
            </a:extLst>
          </p:cNvPr>
          <p:cNvCxnSpPr>
            <a:cxnSpLocks/>
          </p:cNvCxnSpPr>
          <p:nvPr/>
        </p:nvCxnSpPr>
        <p:spPr>
          <a:xfrm flipH="1">
            <a:off x="6787831" y="5876036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3B714E9-8EAF-43F1-95B0-B89483A0B530}"/>
              </a:ext>
            </a:extLst>
          </p:cNvPr>
          <p:cNvCxnSpPr>
            <a:cxnSpLocks/>
          </p:cNvCxnSpPr>
          <p:nvPr/>
        </p:nvCxnSpPr>
        <p:spPr>
          <a:xfrm flipH="1">
            <a:off x="9382415" y="5876036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709315" y="5765800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/>
              <a:t>请输入第二节标题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2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40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2E6A2C6-379D-4B1A-B409-AFC744986783}"/>
              </a:ext>
            </a:extLst>
          </p:cNvPr>
          <p:cNvSpPr/>
          <p:nvPr/>
        </p:nvSpPr>
        <p:spPr>
          <a:xfrm>
            <a:off x="701223" y="1973570"/>
            <a:ext cx="6338205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01224" y="410845"/>
            <a:ext cx="3269343" cy="511110"/>
          </a:xfrm>
        </p:spPr>
        <p:txBody>
          <a:bodyPr>
            <a:normAutofit/>
          </a:bodyPr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701224" y="1635016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92793" y="1973570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1774186836"/>
              </p:ext>
            </p:extLst>
          </p:nvPr>
        </p:nvGraphicFramePr>
        <p:xfrm>
          <a:off x="7235045" y="1209294"/>
          <a:ext cx="4255731" cy="48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92E6A2C6-379D-4B1A-B409-AFC744986783}"/>
              </a:ext>
            </a:extLst>
          </p:cNvPr>
          <p:cNvSpPr/>
          <p:nvPr/>
        </p:nvSpPr>
        <p:spPr>
          <a:xfrm>
            <a:off x="701224" y="3995848"/>
            <a:ext cx="6338204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在这里输入文本，如觉得字体大小、间距、行高不适合请自行调整。在这里输入文本，如觉得字体大小不适合请自行调整。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pc="3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在这里输入文本，如觉得字体大小、间距、行高不适合请自行调整。</a:t>
            </a:r>
            <a:endParaRPr lang="en-US" altLang="zh-CN" sz="14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701224" y="3657294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在此处添加你的标题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92793" y="3995848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26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2DF322A-A358-4FE1-B599-B1698B151624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3994</Words>
  <Application>Microsoft Office PowerPoint</Application>
  <PresentationFormat>宽屏</PresentationFormat>
  <Paragraphs>227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Meiryo UI</vt:lpstr>
      <vt:lpstr>华文行楷</vt:lpstr>
      <vt:lpstr>宋体</vt:lpstr>
      <vt:lpstr>微软雅黑</vt:lpstr>
      <vt:lpstr>微软雅黑 Light</vt:lpstr>
      <vt:lpstr>等线</vt:lpstr>
      <vt:lpstr>等线 Light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2_OfficePLUS</vt:lpstr>
      <vt:lpstr>深蓝色教育课件PPT模板</vt:lpstr>
      <vt:lpstr>摘要 ABSTRACT</vt:lpstr>
      <vt:lpstr>目录 CONTENT</vt:lpstr>
      <vt:lpstr>请输入第一节标题</vt:lpstr>
      <vt:lpstr>请输入标题</vt:lpstr>
      <vt:lpstr>请输入标题</vt:lpstr>
      <vt:lpstr>请输入标题</vt:lpstr>
      <vt:lpstr>请输入第二节标题</vt:lpstr>
      <vt:lpstr>请输入标题</vt:lpstr>
      <vt:lpstr>请输入标题</vt:lpstr>
      <vt:lpstr>请输入标题</vt:lpstr>
      <vt:lpstr>请输入第三节标题</vt:lpstr>
      <vt:lpstr>请输入标题</vt:lpstr>
      <vt:lpstr>请输入标题</vt:lpstr>
      <vt:lpstr>请输入标题</vt:lpstr>
      <vt:lpstr>请输入第四节标题</vt:lpstr>
      <vt:lpstr>请输入标题</vt:lpstr>
      <vt:lpstr>请输入标题</vt:lpstr>
      <vt:lpstr>请输入标题</vt:lpstr>
      <vt:lpstr>请输入标题</vt:lpstr>
      <vt:lpstr>请输入第五节标题</vt:lpstr>
      <vt:lpstr>请输入标题</vt:lpstr>
      <vt:lpstr>请输入标题</vt:lpstr>
      <vt:lpstr>请输入标题</vt:lpstr>
      <vt:lpstr>请输入第六节标题</vt:lpstr>
      <vt:lpstr>请输入标题</vt:lpstr>
      <vt:lpstr>请输入标题</vt:lpstr>
      <vt:lpstr>感谢聆听</vt:lpstr>
      <vt:lpstr>使用说明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智财</dc:creator>
  <cp:lastModifiedBy>Yunxuan Liu (Chinasoft International)</cp:lastModifiedBy>
  <cp:revision>179</cp:revision>
  <dcterms:created xsi:type="dcterms:W3CDTF">2019-03-25T08:30:49Z</dcterms:created>
  <dcterms:modified xsi:type="dcterms:W3CDTF">2019-04-12T03:18:02Z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2019-04-12T02:11:50.4963799Z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9ffada8e-f9ae-4148-b2f8-fa832a211eb2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